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3"/>
    <p:sldId id="258" r:id="rId4"/>
    <p:sldId id="261" r:id="rId5"/>
    <p:sldId id="262" r:id="rId6"/>
    <p:sldId id="268" r:id="rId7"/>
    <p:sldId id="275" r:id="rId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58C9"/>
    <a:srgbClr val="FDA901"/>
    <a:srgbClr val="FBBD0D"/>
    <a:srgbClr val="FCBC1C"/>
    <a:srgbClr val="FCE646"/>
    <a:srgbClr val="F3A60D"/>
    <a:srgbClr val="FACB1E"/>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p:restoredTop sz="94522"/>
  </p:normalViewPr>
  <p:slideViewPr>
    <p:cSldViewPr snapToGrid="0" showGuides="1">
      <p:cViewPr>
        <p:scale>
          <a:sx n="95" d="100"/>
          <a:sy n="95" d="100"/>
        </p:scale>
        <p:origin x="66" y="-954"/>
      </p:cViewPr>
      <p:guideLst>
        <p:guide orient="horz" pos="2160"/>
        <p:guide pos="3806"/>
      </p:guideLst>
    </p:cSldViewPr>
  </p:slideViewPr>
  <p:notesTextViewPr>
    <p:cViewPr>
      <p:scale>
        <a:sx n="1" d="1"/>
        <a:sy n="1" d="1"/>
      </p:scale>
      <p:origin x="0" y="0"/>
    </p:cViewPr>
  </p:notesTextViewPr>
  <p:sorterViewPr showFormatting="0">
    <p:cViewPr>
      <p:scale>
        <a:sx n="70" d="100"/>
        <a:sy n="70" d="100"/>
      </p:scale>
      <p:origin x="0" y="-99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2F2F2"/>
        </a:solidFill>
        <a:effectLst/>
      </p:bgPr>
    </p:bg>
    <p:spTree>
      <p:nvGrpSpPr>
        <p:cNvPr id="1" name=""/>
        <p:cNvGrpSpPr/>
        <p:nvPr/>
      </p:nvGrpSpPr>
      <p:grpSpPr>
        <a:xfrm>
          <a:off x="0" y="0"/>
          <a:ext cx="0" cy="0"/>
          <a:chOff x="0" y="0"/>
          <a:chExt cx="0" cy="0"/>
        </a:xfrm>
      </p:grpSpPr>
      <p:grpSp>
        <p:nvGrpSpPr>
          <p:cNvPr id="2050" name="组合 6"/>
          <p:cNvGrpSpPr/>
          <p:nvPr userDrawn="1"/>
        </p:nvGrpSpPr>
        <p:grpSpPr>
          <a:xfrm rot="661938">
            <a:off x="5365750" y="1989138"/>
            <a:ext cx="5341938" cy="5329237"/>
            <a:chOff x="5967660" y="994392"/>
            <a:chExt cx="5342495" cy="5329328"/>
          </a:xfrm>
        </p:grpSpPr>
        <p:sp>
          <p:nvSpPr>
            <p:cNvPr id="2051" name="Freeform 5"/>
            <p:cNvSpPr/>
            <p:nvPr userDrawn="1"/>
          </p:nvSpPr>
          <p:spPr>
            <a:xfrm rot="-649946">
              <a:off x="6887183" y="994392"/>
              <a:ext cx="4070350" cy="1854200"/>
            </a:xfrm>
            <a:custGeom>
              <a:avLst/>
              <a:gdLst/>
              <a:ahLst/>
              <a:cxnLst>
                <a:cxn ang="0">
                  <a:pos x="801409688" y="0"/>
                </a:cxn>
                <a:cxn ang="0">
                  <a:pos x="2147483646" y="2147483646"/>
                </a:cxn>
                <a:cxn ang="0">
                  <a:pos x="0" y="2147483646"/>
                </a:cxn>
                <a:cxn ang="0">
                  <a:pos x="0" y="2066528125"/>
                </a:cxn>
                <a:cxn ang="0">
                  <a:pos x="801409688" y="0"/>
                </a:cxn>
              </a:cxnLst>
              <a:pathLst>
                <a:path w="2564" h="1168">
                  <a:moveTo>
                    <a:pt x="318" y="0"/>
                  </a:moveTo>
                  <a:lnTo>
                    <a:pt x="2564" y="1168"/>
                  </a:lnTo>
                  <a:lnTo>
                    <a:pt x="0" y="1168"/>
                  </a:lnTo>
                  <a:lnTo>
                    <a:pt x="0" y="820"/>
                  </a:lnTo>
                  <a:lnTo>
                    <a:pt x="318" y="0"/>
                  </a:lnTo>
                  <a:close/>
                </a:path>
              </a:pathLst>
            </a:custGeom>
            <a:solidFill>
              <a:srgbClr val="FCE646"/>
            </a:solidFill>
            <a:ln w="9525">
              <a:noFill/>
            </a:ln>
          </p:spPr>
          <p:txBody>
            <a:bodyPr/>
            <a:p>
              <a:endParaRPr lang="en-US"/>
            </a:p>
          </p:txBody>
        </p:sp>
        <p:sp>
          <p:nvSpPr>
            <p:cNvPr id="2052" name="Freeform 6"/>
            <p:cNvSpPr/>
            <p:nvPr userDrawn="1"/>
          </p:nvSpPr>
          <p:spPr>
            <a:xfrm rot="-649946">
              <a:off x="6430040" y="2712709"/>
              <a:ext cx="762000" cy="2036763"/>
            </a:xfrm>
            <a:custGeom>
              <a:avLst/>
              <a:gdLst/>
              <a:ahLst/>
              <a:cxnLst>
                <a:cxn ang="0">
                  <a:pos x="1209675000" y="0"/>
                </a:cxn>
                <a:cxn ang="0">
                  <a:pos x="1209675000" y="2147483646"/>
                </a:cxn>
                <a:cxn ang="0">
                  <a:pos x="0" y="2147483646"/>
                </a:cxn>
                <a:cxn ang="0">
                  <a:pos x="1209675000" y="0"/>
                </a:cxn>
              </a:cxnLst>
              <a:pathLst>
                <a:path w="480" h="1283">
                  <a:moveTo>
                    <a:pt x="480" y="0"/>
                  </a:moveTo>
                  <a:lnTo>
                    <a:pt x="480" y="1283"/>
                  </a:lnTo>
                  <a:lnTo>
                    <a:pt x="0" y="1035"/>
                  </a:lnTo>
                  <a:lnTo>
                    <a:pt x="480" y="0"/>
                  </a:lnTo>
                  <a:close/>
                </a:path>
              </a:pathLst>
            </a:custGeom>
            <a:solidFill>
              <a:srgbClr val="FACB1E"/>
            </a:solidFill>
            <a:ln w="9525">
              <a:noFill/>
            </a:ln>
          </p:spPr>
          <p:txBody>
            <a:bodyPr/>
            <a:p>
              <a:endParaRPr lang="en-US"/>
            </a:p>
          </p:txBody>
        </p:sp>
        <p:sp>
          <p:nvSpPr>
            <p:cNvPr id="2053" name="Freeform 7"/>
            <p:cNvSpPr/>
            <p:nvPr userDrawn="1"/>
          </p:nvSpPr>
          <p:spPr>
            <a:xfrm rot="-649946">
              <a:off x="5967660" y="4399611"/>
              <a:ext cx="1524000" cy="1866900"/>
            </a:xfrm>
            <a:custGeom>
              <a:avLst/>
              <a:gdLst/>
              <a:ahLst/>
              <a:cxnLst>
                <a:cxn ang="0">
                  <a:pos x="1209675000" y="0"/>
                </a:cxn>
                <a:cxn ang="0">
                  <a:pos x="2147483646" y="624998750"/>
                </a:cxn>
                <a:cxn ang="0">
                  <a:pos x="0" y="2147483646"/>
                </a:cxn>
                <a:cxn ang="0">
                  <a:pos x="1209675000" y="0"/>
                </a:cxn>
              </a:cxnLst>
              <a:pathLst>
                <a:path w="960" h="1176">
                  <a:moveTo>
                    <a:pt x="480" y="0"/>
                  </a:moveTo>
                  <a:lnTo>
                    <a:pt x="960" y="248"/>
                  </a:lnTo>
                  <a:lnTo>
                    <a:pt x="0" y="1176"/>
                  </a:lnTo>
                  <a:lnTo>
                    <a:pt x="480" y="0"/>
                  </a:lnTo>
                  <a:close/>
                </a:path>
              </a:pathLst>
            </a:custGeom>
            <a:solidFill>
              <a:srgbClr val="FEDB5C"/>
            </a:solidFill>
            <a:ln w="9525">
              <a:noFill/>
            </a:ln>
          </p:spPr>
          <p:txBody>
            <a:bodyPr/>
            <a:p>
              <a:endParaRPr lang="en-US"/>
            </a:p>
          </p:txBody>
        </p:sp>
        <p:sp>
          <p:nvSpPr>
            <p:cNvPr id="2054" name="Freeform 8"/>
            <p:cNvSpPr/>
            <p:nvPr userDrawn="1"/>
          </p:nvSpPr>
          <p:spPr>
            <a:xfrm rot="-649946">
              <a:off x="7136903" y="2824915"/>
              <a:ext cx="4070350" cy="803275"/>
            </a:xfrm>
            <a:custGeom>
              <a:avLst/>
              <a:gdLst/>
              <a:ahLst/>
              <a:cxnLst>
                <a:cxn ang="0">
                  <a:pos x="0" y="0"/>
                </a:cxn>
                <a:cxn ang="0">
                  <a:pos x="2147483646" y="1275199063"/>
                </a:cxn>
                <a:cxn ang="0">
                  <a:pos x="2147483646" y="0"/>
                </a:cxn>
                <a:cxn ang="0">
                  <a:pos x="0" y="0"/>
                </a:cxn>
              </a:cxnLst>
              <a:pathLst>
                <a:path w="2564" h="506">
                  <a:moveTo>
                    <a:pt x="0" y="0"/>
                  </a:moveTo>
                  <a:lnTo>
                    <a:pt x="1478" y="506"/>
                  </a:lnTo>
                  <a:lnTo>
                    <a:pt x="2564" y="0"/>
                  </a:lnTo>
                  <a:lnTo>
                    <a:pt x="0" y="0"/>
                  </a:lnTo>
                  <a:close/>
                </a:path>
              </a:pathLst>
            </a:custGeom>
            <a:solidFill>
              <a:srgbClr val="FCBC1C"/>
            </a:solidFill>
            <a:ln w="9525">
              <a:noFill/>
            </a:ln>
          </p:spPr>
          <p:txBody>
            <a:bodyPr/>
            <a:p>
              <a:endParaRPr lang="en-US"/>
            </a:p>
          </p:txBody>
        </p:sp>
        <p:sp>
          <p:nvSpPr>
            <p:cNvPr id="2055" name="Freeform 9"/>
            <p:cNvSpPr/>
            <p:nvPr userDrawn="1"/>
          </p:nvSpPr>
          <p:spPr>
            <a:xfrm rot="-649946">
              <a:off x="7216259" y="2968152"/>
              <a:ext cx="2346325" cy="1484313"/>
            </a:xfrm>
            <a:custGeom>
              <a:avLst/>
              <a:gdLst/>
              <a:ahLst/>
              <a:cxnLst>
                <a:cxn ang="0">
                  <a:pos x="0" y="0"/>
                </a:cxn>
                <a:cxn ang="0">
                  <a:pos x="2147483646" y="1275199492"/>
                </a:cxn>
                <a:cxn ang="0">
                  <a:pos x="0" y="2147483646"/>
                </a:cxn>
                <a:cxn ang="0">
                  <a:pos x="0" y="0"/>
                </a:cxn>
              </a:cxnLst>
              <a:pathLst>
                <a:path w="1478" h="935">
                  <a:moveTo>
                    <a:pt x="0" y="0"/>
                  </a:moveTo>
                  <a:lnTo>
                    <a:pt x="1478" y="506"/>
                  </a:lnTo>
                  <a:lnTo>
                    <a:pt x="0" y="935"/>
                  </a:lnTo>
                  <a:lnTo>
                    <a:pt x="0" y="0"/>
                  </a:lnTo>
                  <a:close/>
                </a:path>
              </a:pathLst>
            </a:custGeom>
            <a:solidFill>
              <a:srgbClr val="FDA901"/>
            </a:solidFill>
            <a:ln w="9525">
              <a:noFill/>
            </a:ln>
          </p:spPr>
          <p:txBody>
            <a:bodyPr/>
            <a:p>
              <a:endParaRPr lang="en-US"/>
            </a:p>
          </p:txBody>
        </p:sp>
        <p:sp>
          <p:nvSpPr>
            <p:cNvPr id="2056" name="Freeform 10"/>
            <p:cNvSpPr/>
            <p:nvPr userDrawn="1"/>
          </p:nvSpPr>
          <p:spPr>
            <a:xfrm rot="-649946">
              <a:off x="6354270" y="4668303"/>
              <a:ext cx="2057400" cy="1079500"/>
            </a:xfrm>
            <a:custGeom>
              <a:avLst/>
              <a:gdLst/>
              <a:ahLst/>
              <a:cxnLst>
                <a:cxn ang="0">
                  <a:pos x="0" y="1713706250"/>
                </a:cxn>
                <a:cxn ang="0">
                  <a:pos x="2147483646" y="1713706250"/>
                </a:cxn>
                <a:cxn ang="0">
                  <a:pos x="1786791575" y="0"/>
                </a:cxn>
                <a:cxn ang="0">
                  <a:pos x="0" y="1713706250"/>
                </a:cxn>
              </a:cxnLst>
              <a:pathLst>
                <a:path w="1296" h="680">
                  <a:moveTo>
                    <a:pt x="0" y="680"/>
                  </a:moveTo>
                  <a:lnTo>
                    <a:pt x="1296" y="680"/>
                  </a:lnTo>
                  <a:lnTo>
                    <a:pt x="709" y="0"/>
                  </a:lnTo>
                  <a:lnTo>
                    <a:pt x="0" y="680"/>
                  </a:lnTo>
                  <a:close/>
                </a:path>
              </a:pathLst>
            </a:custGeom>
            <a:solidFill>
              <a:srgbClr val="FDA901"/>
            </a:solidFill>
            <a:ln w="9525">
              <a:noFill/>
            </a:ln>
          </p:spPr>
          <p:txBody>
            <a:bodyPr/>
            <a:p>
              <a:endParaRPr lang="en-US"/>
            </a:p>
          </p:txBody>
        </p:sp>
        <p:sp>
          <p:nvSpPr>
            <p:cNvPr id="2057" name="Freeform 11"/>
            <p:cNvSpPr/>
            <p:nvPr userDrawn="1"/>
          </p:nvSpPr>
          <p:spPr>
            <a:xfrm rot="-649946">
              <a:off x="6112884" y="5930020"/>
              <a:ext cx="762000" cy="393700"/>
            </a:xfrm>
            <a:custGeom>
              <a:avLst/>
              <a:gdLst/>
              <a:ahLst/>
              <a:cxnLst>
                <a:cxn ang="0">
                  <a:pos x="632560013" y="0"/>
                </a:cxn>
                <a:cxn ang="0">
                  <a:pos x="1209675000" y="624998750"/>
                </a:cxn>
                <a:cxn ang="0">
                  <a:pos x="0" y="624998750"/>
                </a:cxn>
                <a:cxn ang="0">
                  <a:pos x="632560013" y="0"/>
                </a:cxn>
              </a:cxnLst>
              <a:pathLst>
                <a:path w="480" h="248">
                  <a:moveTo>
                    <a:pt x="251" y="0"/>
                  </a:moveTo>
                  <a:lnTo>
                    <a:pt x="480" y="248"/>
                  </a:lnTo>
                  <a:lnTo>
                    <a:pt x="0" y="248"/>
                  </a:lnTo>
                  <a:lnTo>
                    <a:pt x="251" y="0"/>
                  </a:lnTo>
                  <a:close/>
                </a:path>
              </a:pathLst>
            </a:custGeom>
            <a:solidFill>
              <a:srgbClr val="F3A60D"/>
            </a:solidFill>
            <a:ln w="9525">
              <a:noFill/>
            </a:ln>
          </p:spPr>
          <p:txBody>
            <a:bodyPr/>
            <a:p>
              <a:endParaRPr lang="en-US"/>
            </a:p>
          </p:txBody>
        </p:sp>
        <p:sp>
          <p:nvSpPr>
            <p:cNvPr id="2058" name="Freeform 12"/>
            <p:cNvSpPr/>
            <p:nvPr userDrawn="1"/>
          </p:nvSpPr>
          <p:spPr>
            <a:xfrm rot="-649946">
              <a:off x="6492704" y="5734677"/>
              <a:ext cx="2057400" cy="393700"/>
            </a:xfrm>
            <a:custGeom>
              <a:avLst/>
              <a:gdLst/>
              <a:ahLst/>
              <a:cxnLst>
                <a:cxn ang="0">
                  <a:pos x="0" y="0"/>
                </a:cxn>
                <a:cxn ang="0">
                  <a:pos x="2147483646" y="0"/>
                </a:cxn>
                <a:cxn ang="0">
                  <a:pos x="2147483646" y="624998750"/>
                </a:cxn>
                <a:cxn ang="0">
                  <a:pos x="577116575" y="624998750"/>
                </a:cxn>
                <a:cxn ang="0">
                  <a:pos x="0" y="0"/>
                </a:cxn>
              </a:cxnLst>
              <a:pathLst>
                <a:path w="1296" h="248">
                  <a:moveTo>
                    <a:pt x="0" y="0"/>
                  </a:moveTo>
                  <a:lnTo>
                    <a:pt x="1296" y="0"/>
                  </a:lnTo>
                  <a:lnTo>
                    <a:pt x="1027" y="248"/>
                  </a:lnTo>
                  <a:lnTo>
                    <a:pt x="229" y="248"/>
                  </a:lnTo>
                  <a:lnTo>
                    <a:pt x="0" y="0"/>
                  </a:lnTo>
                  <a:close/>
                </a:path>
              </a:pathLst>
            </a:custGeom>
            <a:solidFill>
              <a:srgbClr val="FACB1E"/>
            </a:solidFill>
            <a:ln w="9525" cap="flat" cmpd="sng">
              <a:solidFill>
                <a:srgbClr val="FCE646"/>
              </a:solidFill>
              <a:prstDash val="solid"/>
              <a:round/>
              <a:headEnd type="none" w="med" len="med"/>
              <a:tailEnd type="none" w="med" len="med"/>
            </a:ln>
          </p:spPr>
          <p:txBody>
            <a:bodyPr/>
            <a:p>
              <a:endParaRPr lang="en-US"/>
            </a:p>
          </p:txBody>
        </p:sp>
        <p:sp>
          <p:nvSpPr>
            <p:cNvPr id="2059" name="Freeform 13"/>
            <p:cNvSpPr/>
            <p:nvPr userDrawn="1"/>
          </p:nvSpPr>
          <p:spPr>
            <a:xfrm rot="-649946">
              <a:off x="7381609" y="3722839"/>
              <a:ext cx="2421203" cy="1816722"/>
            </a:xfrm>
            <a:custGeom>
              <a:avLst/>
              <a:gdLst/>
              <a:ahLst/>
              <a:cxnLst>
                <a:cxn ang="0">
                  <a:pos x="2147483646" y="0"/>
                </a:cxn>
                <a:cxn ang="0">
                  <a:pos x="1575257934" y="2147483646"/>
                </a:cxn>
                <a:cxn ang="0">
                  <a:pos x="0" y="1151254602"/>
                </a:cxn>
                <a:cxn ang="0">
                  <a:pos x="2147483646" y="0"/>
                </a:cxn>
              </a:cxnLst>
              <a:pathLst>
                <a:path w="1478" h="1109">
                  <a:moveTo>
                    <a:pt x="1478" y="0"/>
                  </a:moveTo>
                  <a:lnTo>
                    <a:pt x="587" y="1109"/>
                  </a:lnTo>
                  <a:lnTo>
                    <a:pt x="0" y="429"/>
                  </a:lnTo>
                  <a:lnTo>
                    <a:pt x="1478" y="0"/>
                  </a:lnTo>
                  <a:close/>
                </a:path>
              </a:pathLst>
            </a:custGeom>
            <a:solidFill>
              <a:srgbClr val="FBBD0D"/>
            </a:solidFill>
            <a:ln w="9525">
              <a:noFill/>
            </a:ln>
          </p:spPr>
          <p:txBody>
            <a:bodyPr/>
            <a:p>
              <a:endParaRPr lang="en-US"/>
            </a:p>
          </p:txBody>
        </p:sp>
        <p:sp>
          <p:nvSpPr>
            <p:cNvPr id="2060" name="Freeform 14"/>
            <p:cNvSpPr/>
            <p:nvPr userDrawn="1"/>
          </p:nvSpPr>
          <p:spPr>
            <a:xfrm rot="-649946">
              <a:off x="8311989" y="3616964"/>
              <a:ext cx="1947863" cy="1760538"/>
            </a:xfrm>
            <a:custGeom>
              <a:avLst/>
              <a:gdLst/>
              <a:ahLst/>
              <a:cxnLst>
                <a:cxn ang="0">
                  <a:pos x="2147483646" y="0"/>
                </a:cxn>
                <a:cxn ang="0">
                  <a:pos x="2147483646" y="2147483646"/>
                </a:cxn>
                <a:cxn ang="0">
                  <a:pos x="0" y="2147483646"/>
                </a:cxn>
                <a:cxn ang="0">
                  <a:pos x="2147483646" y="0"/>
                </a:cxn>
              </a:cxnLst>
              <a:pathLst>
                <a:path w="1227" h="1109">
                  <a:moveTo>
                    <a:pt x="891" y="0"/>
                  </a:moveTo>
                  <a:lnTo>
                    <a:pt x="1227" y="891"/>
                  </a:lnTo>
                  <a:lnTo>
                    <a:pt x="0" y="1109"/>
                  </a:lnTo>
                  <a:lnTo>
                    <a:pt x="891" y="0"/>
                  </a:lnTo>
                  <a:close/>
                </a:path>
              </a:pathLst>
            </a:custGeom>
            <a:solidFill>
              <a:srgbClr val="FCE646"/>
            </a:solidFill>
            <a:ln w="9525">
              <a:noFill/>
            </a:ln>
          </p:spPr>
          <p:txBody>
            <a:bodyPr/>
            <a:p>
              <a:endParaRPr lang="en-US"/>
            </a:p>
          </p:txBody>
        </p:sp>
        <p:sp>
          <p:nvSpPr>
            <p:cNvPr id="2061" name="Freeform 15"/>
            <p:cNvSpPr/>
            <p:nvPr userDrawn="1"/>
          </p:nvSpPr>
          <p:spPr>
            <a:xfrm rot="-649946">
              <a:off x="9586130" y="2577126"/>
              <a:ext cx="1724025" cy="2217738"/>
            </a:xfrm>
            <a:custGeom>
              <a:avLst/>
              <a:gdLst/>
              <a:ahLst/>
              <a:cxnLst>
                <a:cxn ang="0">
                  <a:pos x="2147483646" y="0"/>
                </a:cxn>
                <a:cxn ang="0">
                  <a:pos x="0" y="1275199350"/>
                </a:cxn>
                <a:cxn ang="0">
                  <a:pos x="846772500" y="2147483646"/>
                </a:cxn>
                <a:cxn ang="0">
                  <a:pos x="2147483646" y="0"/>
                </a:cxn>
              </a:cxnLst>
              <a:pathLst>
                <a:path w="1086" h="1397">
                  <a:moveTo>
                    <a:pt x="1086" y="0"/>
                  </a:moveTo>
                  <a:lnTo>
                    <a:pt x="0" y="506"/>
                  </a:lnTo>
                  <a:lnTo>
                    <a:pt x="336" y="1397"/>
                  </a:lnTo>
                  <a:lnTo>
                    <a:pt x="1086" y="0"/>
                  </a:lnTo>
                  <a:close/>
                </a:path>
              </a:pathLst>
            </a:custGeom>
            <a:solidFill>
              <a:srgbClr val="FACB1E"/>
            </a:solidFill>
            <a:ln w="9525">
              <a:noFill/>
            </a:ln>
          </p:spPr>
          <p:txBody>
            <a:bodyPr/>
            <a:p>
              <a:endParaRPr lang="en-US"/>
            </a:p>
          </p:txBody>
        </p:sp>
        <p:sp>
          <p:nvSpPr>
            <p:cNvPr id="2062" name="Freeform 16"/>
            <p:cNvSpPr/>
            <p:nvPr userDrawn="1"/>
          </p:nvSpPr>
          <p:spPr>
            <a:xfrm rot="-649946">
              <a:off x="8481899" y="5015316"/>
              <a:ext cx="1947863" cy="739775"/>
            </a:xfrm>
            <a:custGeom>
              <a:avLst/>
              <a:gdLst/>
              <a:ahLst/>
              <a:cxnLst>
                <a:cxn ang="0">
                  <a:pos x="2147483646" y="0"/>
                </a:cxn>
                <a:cxn ang="0">
                  <a:pos x="2147483646" y="1174392813"/>
                </a:cxn>
                <a:cxn ang="0">
                  <a:pos x="849293668" y="1174392813"/>
                </a:cxn>
                <a:cxn ang="0">
                  <a:pos x="0" y="549394063"/>
                </a:cxn>
                <a:cxn ang="0">
                  <a:pos x="2147483646" y="0"/>
                </a:cxn>
              </a:cxnLst>
              <a:pathLst>
                <a:path w="1227" h="466">
                  <a:moveTo>
                    <a:pt x="1227" y="0"/>
                  </a:moveTo>
                  <a:lnTo>
                    <a:pt x="891" y="466"/>
                  </a:lnTo>
                  <a:lnTo>
                    <a:pt x="337" y="466"/>
                  </a:lnTo>
                  <a:lnTo>
                    <a:pt x="0" y="218"/>
                  </a:lnTo>
                  <a:lnTo>
                    <a:pt x="1227" y="0"/>
                  </a:lnTo>
                  <a:close/>
                </a:path>
              </a:pathLst>
            </a:custGeom>
            <a:solidFill>
              <a:srgbClr val="F7CB29"/>
            </a:solidFill>
            <a:ln w="9525">
              <a:noFill/>
            </a:ln>
          </p:spPr>
          <p:txBody>
            <a:bodyPr/>
            <a:p>
              <a:endParaRPr lang="en-US"/>
            </a:p>
          </p:txBody>
        </p:sp>
        <p:sp>
          <p:nvSpPr>
            <p:cNvPr id="2063" name="Freeform 17"/>
            <p:cNvSpPr/>
            <p:nvPr userDrawn="1"/>
          </p:nvSpPr>
          <p:spPr>
            <a:xfrm rot="-649946">
              <a:off x="8101394" y="5527392"/>
              <a:ext cx="962025" cy="393700"/>
            </a:xfrm>
            <a:custGeom>
              <a:avLst/>
              <a:gdLst/>
              <a:ahLst/>
              <a:cxnLst>
                <a:cxn ang="0">
                  <a:pos x="677922825" y="0"/>
                </a:cxn>
                <a:cxn ang="0">
                  <a:pos x="1527214688" y="624998750"/>
                </a:cxn>
                <a:cxn ang="0">
                  <a:pos x="0" y="624998750"/>
                </a:cxn>
                <a:cxn ang="0">
                  <a:pos x="677922825" y="0"/>
                </a:cxn>
              </a:cxnLst>
              <a:pathLst>
                <a:path w="606" h="248">
                  <a:moveTo>
                    <a:pt x="269" y="0"/>
                  </a:moveTo>
                  <a:lnTo>
                    <a:pt x="606" y="248"/>
                  </a:lnTo>
                  <a:lnTo>
                    <a:pt x="0" y="248"/>
                  </a:lnTo>
                  <a:lnTo>
                    <a:pt x="269" y="0"/>
                  </a:lnTo>
                  <a:close/>
                </a:path>
              </a:pathLst>
            </a:custGeom>
            <a:solidFill>
              <a:srgbClr val="F3A60D"/>
            </a:solidFill>
            <a:ln w="9525">
              <a:noFill/>
            </a:ln>
          </p:spPr>
          <p:txBody>
            <a:bodyPr/>
            <a:p>
              <a:endParaRPr lang="en-US"/>
            </a:p>
          </p:txBody>
        </p:sp>
      </p:grpSp>
      <p:grpSp>
        <p:nvGrpSpPr>
          <p:cNvPr id="2064" name="组合 20"/>
          <p:cNvGrpSpPr/>
          <p:nvPr userDrawn="1"/>
        </p:nvGrpSpPr>
        <p:grpSpPr>
          <a:xfrm>
            <a:off x="5378450" y="1466850"/>
            <a:ext cx="5681663" cy="4886325"/>
            <a:chOff x="4994643" y="1887503"/>
            <a:chExt cx="5682516" cy="4886712"/>
          </a:xfrm>
        </p:grpSpPr>
        <p:grpSp>
          <p:nvGrpSpPr>
            <p:cNvPr id="2065" name="Group 20"/>
            <p:cNvGrpSpPr>
              <a:grpSpLocks noChangeAspect="1"/>
            </p:cNvGrpSpPr>
            <p:nvPr userDrawn="1"/>
          </p:nvGrpSpPr>
          <p:grpSpPr>
            <a:xfrm rot="-794917">
              <a:off x="4994643" y="1887503"/>
              <a:ext cx="5682516" cy="4886712"/>
              <a:chOff x="3373" y="208"/>
              <a:chExt cx="4063" cy="3494"/>
            </a:xfrm>
          </p:grpSpPr>
          <p:sp>
            <p:nvSpPr>
              <p:cNvPr id="2066"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67" name="Freeform 22"/>
              <p:cNvSpPr/>
              <p:nvPr userDrawn="1"/>
            </p:nvSpPr>
            <p:spPr>
              <a:xfrm>
                <a:off x="3927" y="1154"/>
                <a:ext cx="553" cy="1478"/>
              </a:xfrm>
              <a:custGeom>
                <a:avLst/>
                <a:gdLst/>
                <a:ahLst/>
                <a:cxnLst>
                  <a:cxn ang="0">
                    <a:pos x="553" y="0"/>
                  </a:cxn>
                  <a:cxn ang="0">
                    <a:pos x="553" y="1478"/>
                  </a:cxn>
                  <a:cxn ang="0">
                    <a:pos x="0" y="1193"/>
                  </a:cxn>
                  <a:cxn ang="0">
                    <a:pos x="553" y="0"/>
                  </a:cxn>
                </a:cxnLst>
                <a:pathLst>
                  <a:path w="553" h="1478">
                    <a:moveTo>
                      <a:pt x="553" y="0"/>
                    </a:moveTo>
                    <a:lnTo>
                      <a:pt x="553" y="1478"/>
                    </a:lnTo>
                    <a:lnTo>
                      <a:pt x="0" y="1193"/>
                    </a:lnTo>
                    <a:lnTo>
                      <a:pt x="553"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68" name="Freeform 23"/>
              <p:cNvSpPr/>
              <p:nvPr userDrawn="1"/>
            </p:nvSpPr>
            <p:spPr>
              <a:xfrm>
                <a:off x="3373" y="2347"/>
                <a:ext cx="1107" cy="1355"/>
              </a:xfrm>
              <a:custGeom>
                <a:avLst/>
                <a:gdLst/>
                <a:ahLst/>
                <a:cxnLst>
                  <a:cxn ang="0">
                    <a:pos x="554" y="0"/>
                  </a:cxn>
                  <a:cxn ang="0">
                    <a:pos x="1107" y="285"/>
                  </a:cxn>
                  <a:cxn ang="0">
                    <a:pos x="0" y="1355"/>
                  </a:cxn>
                  <a:cxn ang="0">
                    <a:pos x="554" y="0"/>
                  </a:cxn>
                </a:cxnLst>
                <a:pathLst>
                  <a:path w="1107" h="1355">
                    <a:moveTo>
                      <a:pt x="554" y="0"/>
                    </a:moveTo>
                    <a:lnTo>
                      <a:pt x="1107" y="285"/>
                    </a:lnTo>
                    <a:lnTo>
                      <a:pt x="0" y="1355"/>
                    </a:lnTo>
                    <a:lnTo>
                      <a:pt x="554"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69" name="Freeform 27"/>
              <p:cNvSpPr/>
              <p:nvPr userDrawn="1"/>
            </p:nvSpPr>
            <p:spPr>
              <a:xfrm>
                <a:off x="3373" y="3416"/>
                <a:ext cx="554" cy="286"/>
              </a:xfrm>
              <a:custGeom>
                <a:avLst/>
                <a:gdLst/>
                <a:ahLst/>
                <a:cxnLst>
                  <a:cxn ang="0">
                    <a:pos x="289" y="0"/>
                  </a:cxn>
                  <a:cxn ang="0">
                    <a:pos x="554" y="286"/>
                  </a:cxn>
                  <a:cxn ang="0">
                    <a:pos x="0" y="286"/>
                  </a:cxn>
                  <a:cxn ang="0">
                    <a:pos x="289" y="0"/>
                  </a:cxn>
                </a:cxnLst>
                <a:pathLst>
                  <a:path w="554" h="286">
                    <a:moveTo>
                      <a:pt x="289" y="0"/>
                    </a:moveTo>
                    <a:lnTo>
                      <a:pt x="554" y="286"/>
                    </a:lnTo>
                    <a:lnTo>
                      <a:pt x="0" y="286"/>
                    </a:lnTo>
                    <a:lnTo>
                      <a:pt x="289"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70" name="Freeform 28"/>
              <p:cNvSpPr/>
              <p:nvPr userDrawn="1"/>
            </p:nvSpPr>
            <p:spPr>
              <a:xfrm>
                <a:off x="3662" y="3416"/>
                <a:ext cx="1495" cy="286"/>
              </a:xfrm>
              <a:custGeom>
                <a:avLst/>
                <a:gdLst/>
                <a:ahLst/>
                <a:cxnLst>
                  <a:cxn ang="0">
                    <a:pos x="0" y="0"/>
                  </a:cxn>
                  <a:cxn ang="0">
                    <a:pos x="1495" y="0"/>
                  </a:cxn>
                  <a:cxn ang="0">
                    <a:pos x="1184" y="286"/>
                  </a:cxn>
                  <a:cxn ang="0">
                    <a:pos x="265" y="286"/>
                  </a:cxn>
                  <a:cxn ang="0">
                    <a:pos x="0" y="0"/>
                  </a:cxn>
                </a:cxnLst>
                <a:pathLst>
                  <a:path w="1495" h="286">
                    <a:moveTo>
                      <a:pt x="0" y="0"/>
                    </a:moveTo>
                    <a:lnTo>
                      <a:pt x="1495" y="0"/>
                    </a:lnTo>
                    <a:lnTo>
                      <a:pt x="1184" y="286"/>
                    </a:lnTo>
                    <a:lnTo>
                      <a:pt x="265" y="286"/>
                    </a:lnTo>
                    <a:lnTo>
                      <a:pt x="0"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71"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2"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3"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4"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5"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23" name="直接连接符 22"/>
            <p:cNvCxnSpPr/>
            <p:nvPr/>
          </p:nvCxnSpPr>
          <p:spPr>
            <a:xfrm>
              <a:off x="6423608" y="4068901"/>
              <a:ext cx="2532443" cy="26195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流程图: 手动输入 33"/>
          <p:cNvSpPr/>
          <p:nvPr/>
        </p:nvSpPr>
        <p:spPr>
          <a:xfrm rot="16200000" flipV="1">
            <a:off x="398463" y="-433387"/>
            <a:ext cx="6911975" cy="7708900"/>
          </a:xfrm>
          <a:prstGeom prst="flowChartManualInp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839788" y="1630363"/>
            <a:ext cx="5256212"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839788" y="3919540"/>
            <a:ext cx="5256212" cy="1655762"/>
          </a:xfrm>
        </p:spPr>
        <p:txBody>
          <a:bodyPr>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Click to edit Master title style</a:t>
            </a:r>
            <a:endParaRPr lang="zh-CN" altLang="en-US" strike="noStrike" noProof="1" dirty="0" smtClean="0"/>
          </a:p>
        </p:txBody>
      </p:sp>
      <p:sp>
        <p:nvSpPr>
          <p:cNvPr id="3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E0E2FF3-1267-49B0-8EA9-DBCD7A6A59E4}"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F2F2F2"/>
        </a:solidFill>
        <a:effectLst/>
      </p:bgPr>
    </p:bg>
    <p:spTree>
      <p:nvGrpSpPr>
        <p:cNvPr id="1" name=""/>
        <p:cNvGrpSpPr/>
        <p:nvPr/>
      </p:nvGrpSpPr>
      <p:grpSpPr>
        <a:xfrm>
          <a:off x="0" y="0"/>
          <a:ext cx="0" cy="0"/>
          <a:chOff x="0" y="0"/>
          <a:chExt cx="0" cy="0"/>
        </a:xfrm>
      </p:grpSpPr>
      <p:grpSp>
        <p:nvGrpSpPr>
          <p:cNvPr id="3074" name="组合 6"/>
          <p:cNvGrpSpPr/>
          <p:nvPr userDrawn="1"/>
        </p:nvGrpSpPr>
        <p:grpSpPr>
          <a:xfrm flipH="1">
            <a:off x="1184275" y="841375"/>
            <a:ext cx="5741988" cy="5408613"/>
            <a:chOff x="-1536302" y="95328"/>
            <a:chExt cx="5742103" cy="5408566"/>
          </a:xfrm>
        </p:grpSpPr>
        <p:grpSp>
          <p:nvGrpSpPr>
            <p:cNvPr id="3075" name="组合 7"/>
            <p:cNvGrpSpPr/>
            <p:nvPr userDrawn="1"/>
          </p:nvGrpSpPr>
          <p:grpSpPr>
            <a:xfrm rot="661938">
              <a:off x="-1136694" y="174566"/>
              <a:ext cx="5342495" cy="5329328"/>
              <a:chOff x="5967660" y="994392"/>
              <a:chExt cx="5342495" cy="5329328"/>
            </a:xfrm>
          </p:grpSpPr>
          <p:sp>
            <p:nvSpPr>
              <p:cNvPr id="3076" name="Freeform 5"/>
              <p:cNvSpPr/>
              <p:nvPr userDrawn="1"/>
            </p:nvSpPr>
            <p:spPr>
              <a:xfrm rot="-649946">
                <a:off x="6887183" y="994392"/>
                <a:ext cx="4070350" cy="1854200"/>
              </a:xfrm>
              <a:custGeom>
                <a:avLst/>
                <a:gdLst/>
                <a:ahLst/>
                <a:cxnLst>
                  <a:cxn ang="0">
                    <a:pos x="801409688" y="0"/>
                  </a:cxn>
                  <a:cxn ang="0">
                    <a:pos x="2147483646" y="2147483646"/>
                  </a:cxn>
                  <a:cxn ang="0">
                    <a:pos x="0" y="2147483646"/>
                  </a:cxn>
                  <a:cxn ang="0">
                    <a:pos x="0" y="2066528125"/>
                  </a:cxn>
                  <a:cxn ang="0">
                    <a:pos x="801409688" y="0"/>
                  </a:cxn>
                </a:cxnLst>
                <a:pathLst>
                  <a:path w="2564" h="1168">
                    <a:moveTo>
                      <a:pt x="318" y="0"/>
                    </a:moveTo>
                    <a:lnTo>
                      <a:pt x="2564" y="1168"/>
                    </a:lnTo>
                    <a:lnTo>
                      <a:pt x="0" y="1168"/>
                    </a:lnTo>
                    <a:lnTo>
                      <a:pt x="0" y="820"/>
                    </a:lnTo>
                    <a:lnTo>
                      <a:pt x="318" y="0"/>
                    </a:lnTo>
                    <a:close/>
                  </a:path>
                </a:pathLst>
              </a:custGeom>
              <a:solidFill>
                <a:srgbClr val="FCE646"/>
              </a:solidFill>
              <a:ln w="9525">
                <a:noFill/>
              </a:ln>
            </p:spPr>
            <p:txBody>
              <a:bodyPr/>
              <a:p>
                <a:endParaRPr lang="en-US"/>
              </a:p>
            </p:txBody>
          </p:sp>
          <p:sp>
            <p:nvSpPr>
              <p:cNvPr id="3077" name="Freeform 6"/>
              <p:cNvSpPr/>
              <p:nvPr userDrawn="1"/>
            </p:nvSpPr>
            <p:spPr>
              <a:xfrm rot="-649946">
                <a:off x="6430040" y="2712709"/>
                <a:ext cx="762000" cy="2036763"/>
              </a:xfrm>
              <a:custGeom>
                <a:avLst/>
                <a:gdLst/>
                <a:ahLst/>
                <a:cxnLst>
                  <a:cxn ang="0">
                    <a:pos x="1209675000" y="0"/>
                  </a:cxn>
                  <a:cxn ang="0">
                    <a:pos x="1209675000" y="2147483646"/>
                  </a:cxn>
                  <a:cxn ang="0">
                    <a:pos x="0" y="2147483646"/>
                  </a:cxn>
                  <a:cxn ang="0">
                    <a:pos x="1209675000" y="0"/>
                  </a:cxn>
                </a:cxnLst>
                <a:pathLst>
                  <a:path w="480" h="1283">
                    <a:moveTo>
                      <a:pt x="480" y="0"/>
                    </a:moveTo>
                    <a:lnTo>
                      <a:pt x="480" y="1283"/>
                    </a:lnTo>
                    <a:lnTo>
                      <a:pt x="0" y="1035"/>
                    </a:lnTo>
                    <a:lnTo>
                      <a:pt x="480" y="0"/>
                    </a:lnTo>
                    <a:close/>
                  </a:path>
                </a:pathLst>
              </a:custGeom>
              <a:solidFill>
                <a:srgbClr val="FACB1E"/>
              </a:solidFill>
              <a:ln w="9525">
                <a:noFill/>
              </a:ln>
            </p:spPr>
            <p:txBody>
              <a:bodyPr/>
              <a:p>
                <a:endParaRPr lang="en-US"/>
              </a:p>
            </p:txBody>
          </p:sp>
          <p:sp>
            <p:nvSpPr>
              <p:cNvPr id="3078" name="Freeform 7"/>
              <p:cNvSpPr/>
              <p:nvPr userDrawn="1"/>
            </p:nvSpPr>
            <p:spPr>
              <a:xfrm rot="-649946">
                <a:off x="5967660" y="4399611"/>
                <a:ext cx="1524000" cy="1866900"/>
              </a:xfrm>
              <a:custGeom>
                <a:avLst/>
                <a:gdLst/>
                <a:ahLst/>
                <a:cxnLst>
                  <a:cxn ang="0">
                    <a:pos x="1209675000" y="0"/>
                  </a:cxn>
                  <a:cxn ang="0">
                    <a:pos x="2147483646" y="624998750"/>
                  </a:cxn>
                  <a:cxn ang="0">
                    <a:pos x="0" y="2147483646"/>
                  </a:cxn>
                  <a:cxn ang="0">
                    <a:pos x="1209675000" y="0"/>
                  </a:cxn>
                </a:cxnLst>
                <a:pathLst>
                  <a:path w="960" h="1176">
                    <a:moveTo>
                      <a:pt x="480" y="0"/>
                    </a:moveTo>
                    <a:lnTo>
                      <a:pt x="960" y="248"/>
                    </a:lnTo>
                    <a:lnTo>
                      <a:pt x="0" y="1176"/>
                    </a:lnTo>
                    <a:lnTo>
                      <a:pt x="480" y="0"/>
                    </a:lnTo>
                    <a:close/>
                  </a:path>
                </a:pathLst>
              </a:custGeom>
              <a:solidFill>
                <a:srgbClr val="FEDB5C"/>
              </a:solidFill>
              <a:ln w="9525">
                <a:noFill/>
              </a:ln>
            </p:spPr>
            <p:txBody>
              <a:bodyPr/>
              <a:p>
                <a:endParaRPr lang="en-US"/>
              </a:p>
            </p:txBody>
          </p:sp>
          <p:sp>
            <p:nvSpPr>
              <p:cNvPr id="3079" name="Freeform 8"/>
              <p:cNvSpPr/>
              <p:nvPr userDrawn="1"/>
            </p:nvSpPr>
            <p:spPr>
              <a:xfrm rot="-649946">
                <a:off x="7136903" y="2824915"/>
                <a:ext cx="4070350" cy="803275"/>
              </a:xfrm>
              <a:custGeom>
                <a:avLst/>
                <a:gdLst/>
                <a:ahLst/>
                <a:cxnLst>
                  <a:cxn ang="0">
                    <a:pos x="0" y="0"/>
                  </a:cxn>
                  <a:cxn ang="0">
                    <a:pos x="2147483646" y="1275199063"/>
                  </a:cxn>
                  <a:cxn ang="0">
                    <a:pos x="2147483646" y="0"/>
                  </a:cxn>
                  <a:cxn ang="0">
                    <a:pos x="0" y="0"/>
                  </a:cxn>
                </a:cxnLst>
                <a:pathLst>
                  <a:path w="2564" h="506">
                    <a:moveTo>
                      <a:pt x="0" y="0"/>
                    </a:moveTo>
                    <a:lnTo>
                      <a:pt x="1478" y="506"/>
                    </a:lnTo>
                    <a:lnTo>
                      <a:pt x="2564" y="0"/>
                    </a:lnTo>
                    <a:lnTo>
                      <a:pt x="0" y="0"/>
                    </a:lnTo>
                    <a:close/>
                  </a:path>
                </a:pathLst>
              </a:custGeom>
              <a:solidFill>
                <a:srgbClr val="FCBC1C"/>
              </a:solidFill>
              <a:ln w="9525">
                <a:noFill/>
              </a:ln>
            </p:spPr>
            <p:txBody>
              <a:bodyPr/>
              <a:p>
                <a:endParaRPr lang="en-US"/>
              </a:p>
            </p:txBody>
          </p:sp>
          <p:sp>
            <p:nvSpPr>
              <p:cNvPr id="3080" name="Freeform 9"/>
              <p:cNvSpPr/>
              <p:nvPr userDrawn="1"/>
            </p:nvSpPr>
            <p:spPr>
              <a:xfrm rot="-649946">
                <a:off x="7216259" y="2968152"/>
                <a:ext cx="2346325" cy="1484313"/>
              </a:xfrm>
              <a:custGeom>
                <a:avLst/>
                <a:gdLst/>
                <a:ahLst/>
                <a:cxnLst>
                  <a:cxn ang="0">
                    <a:pos x="0" y="0"/>
                  </a:cxn>
                  <a:cxn ang="0">
                    <a:pos x="2147483646" y="1275199492"/>
                  </a:cxn>
                  <a:cxn ang="0">
                    <a:pos x="0" y="2147483646"/>
                  </a:cxn>
                  <a:cxn ang="0">
                    <a:pos x="0" y="0"/>
                  </a:cxn>
                </a:cxnLst>
                <a:pathLst>
                  <a:path w="1478" h="935">
                    <a:moveTo>
                      <a:pt x="0" y="0"/>
                    </a:moveTo>
                    <a:lnTo>
                      <a:pt x="1478" y="506"/>
                    </a:lnTo>
                    <a:lnTo>
                      <a:pt x="0" y="935"/>
                    </a:lnTo>
                    <a:lnTo>
                      <a:pt x="0" y="0"/>
                    </a:lnTo>
                    <a:close/>
                  </a:path>
                </a:pathLst>
              </a:custGeom>
              <a:solidFill>
                <a:srgbClr val="FDA901"/>
              </a:solidFill>
              <a:ln w="9525">
                <a:noFill/>
              </a:ln>
            </p:spPr>
            <p:txBody>
              <a:bodyPr/>
              <a:p>
                <a:endParaRPr lang="en-US"/>
              </a:p>
            </p:txBody>
          </p:sp>
          <p:sp>
            <p:nvSpPr>
              <p:cNvPr id="3081" name="Freeform 10"/>
              <p:cNvSpPr/>
              <p:nvPr userDrawn="1"/>
            </p:nvSpPr>
            <p:spPr>
              <a:xfrm rot="-649946">
                <a:off x="6354270" y="4668303"/>
                <a:ext cx="2057400" cy="1079500"/>
              </a:xfrm>
              <a:custGeom>
                <a:avLst/>
                <a:gdLst/>
                <a:ahLst/>
                <a:cxnLst>
                  <a:cxn ang="0">
                    <a:pos x="0" y="1713706250"/>
                  </a:cxn>
                  <a:cxn ang="0">
                    <a:pos x="2147483646" y="1713706250"/>
                  </a:cxn>
                  <a:cxn ang="0">
                    <a:pos x="1786791575" y="0"/>
                  </a:cxn>
                  <a:cxn ang="0">
                    <a:pos x="0" y="1713706250"/>
                  </a:cxn>
                </a:cxnLst>
                <a:pathLst>
                  <a:path w="1296" h="680">
                    <a:moveTo>
                      <a:pt x="0" y="680"/>
                    </a:moveTo>
                    <a:lnTo>
                      <a:pt x="1296" y="680"/>
                    </a:lnTo>
                    <a:lnTo>
                      <a:pt x="709" y="0"/>
                    </a:lnTo>
                    <a:lnTo>
                      <a:pt x="0" y="680"/>
                    </a:lnTo>
                    <a:close/>
                  </a:path>
                </a:pathLst>
              </a:custGeom>
              <a:solidFill>
                <a:srgbClr val="FDA901"/>
              </a:solidFill>
              <a:ln w="9525">
                <a:noFill/>
              </a:ln>
            </p:spPr>
            <p:txBody>
              <a:bodyPr/>
              <a:p>
                <a:endParaRPr lang="en-US"/>
              </a:p>
            </p:txBody>
          </p:sp>
          <p:sp>
            <p:nvSpPr>
              <p:cNvPr id="3082" name="Freeform 11"/>
              <p:cNvSpPr/>
              <p:nvPr userDrawn="1"/>
            </p:nvSpPr>
            <p:spPr>
              <a:xfrm rot="-649946">
                <a:off x="6112884" y="5930020"/>
                <a:ext cx="762000" cy="393700"/>
              </a:xfrm>
              <a:custGeom>
                <a:avLst/>
                <a:gdLst/>
                <a:ahLst/>
                <a:cxnLst>
                  <a:cxn ang="0">
                    <a:pos x="632560013" y="0"/>
                  </a:cxn>
                  <a:cxn ang="0">
                    <a:pos x="1209675000" y="624998750"/>
                  </a:cxn>
                  <a:cxn ang="0">
                    <a:pos x="0" y="624998750"/>
                  </a:cxn>
                  <a:cxn ang="0">
                    <a:pos x="632560013" y="0"/>
                  </a:cxn>
                </a:cxnLst>
                <a:pathLst>
                  <a:path w="480" h="248">
                    <a:moveTo>
                      <a:pt x="251" y="0"/>
                    </a:moveTo>
                    <a:lnTo>
                      <a:pt x="480" y="248"/>
                    </a:lnTo>
                    <a:lnTo>
                      <a:pt x="0" y="248"/>
                    </a:lnTo>
                    <a:lnTo>
                      <a:pt x="251" y="0"/>
                    </a:lnTo>
                    <a:close/>
                  </a:path>
                </a:pathLst>
              </a:custGeom>
              <a:solidFill>
                <a:srgbClr val="F3A60D"/>
              </a:solidFill>
              <a:ln w="9525">
                <a:noFill/>
              </a:ln>
            </p:spPr>
            <p:txBody>
              <a:bodyPr/>
              <a:p>
                <a:endParaRPr lang="en-US"/>
              </a:p>
            </p:txBody>
          </p:sp>
          <p:sp>
            <p:nvSpPr>
              <p:cNvPr id="3083" name="Freeform 12"/>
              <p:cNvSpPr/>
              <p:nvPr userDrawn="1"/>
            </p:nvSpPr>
            <p:spPr>
              <a:xfrm rot="-649946">
                <a:off x="6492704" y="5734677"/>
                <a:ext cx="2057400" cy="393700"/>
              </a:xfrm>
              <a:custGeom>
                <a:avLst/>
                <a:gdLst/>
                <a:ahLst/>
                <a:cxnLst>
                  <a:cxn ang="0">
                    <a:pos x="0" y="0"/>
                  </a:cxn>
                  <a:cxn ang="0">
                    <a:pos x="2147483646" y="0"/>
                  </a:cxn>
                  <a:cxn ang="0">
                    <a:pos x="2147483646" y="624998750"/>
                  </a:cxn>
                  <a:cxn ang="0">
                    <a:pos x="577116575" y="624998750"/>
                  </a:cxn>
                  <a:cxn ang="0">
                    <a:pos x="0" y="0"/>
                  </a:cxn>
                </a:cxnLst>
                <a:pathLst>
                  <a:path w="1296" h="248">
                    <a:moveTo>
                      <a:pt x="0" y="0"/>
                    </a:moveTo>
                    <a:lnTo>
                      <a:pt x="1296" y="0"/>
                    </a:lnTo>
                    <a:lnTo>
                      <a:pt x="1027" y="248"/>
                    </a:lnTo>
                    <a:lnTo>
                      <a:pt x="229" y="248"/>
                    </a:lnTo>
                    <a:lnTo>
                      <a:pt x="0" y="0"/>
                    </a:lnTo>
                    <a:close/>
                  </a:path>
                </a:pathLst>
              </a:custGeom>
              <a:solidFill>
                <a:srgbClr val="FACB1E"/>
              </a:solidFill>
              <a:ln w="9525" cap="flat" cmpd="sng">
                <a:solidFill>
                  <a:srgbClr val="FCE646"/>
                </a:solidFill>
                <a:prstDash val="solid"/>
                <a:round/>
                <a:headEnd type="none" w="med" len="med"/>
                <a:tailEnd type="none" w="med" len="med"/>
              </a:ln>
            </p:spPr>
            <p:txBody>
              <a:bodyPr/>
              <a:p>
                <a:endParaRPr lang="en-US"/>
              </a:p>
            </p:txBody>
          </p:sp>
          <p:sp>
            <p:nvSpPr>
              <p:cNvPr id="3084" name="Freeform 13"/>
              <p:cNvSpPr/>
              <p:nvPr userDrawn="1"/>
            </p:nvSpPr>
            <p:spPr>
              <a:xfrm rot="-649946">
                <a:off x="7381609" y="3722839"/>
                <a:ext cx="2421203" cy="1816722"/>
              </a:xfrm>
              <a:custGeom>
                <a:avLst/>
                <a:gdLst/>
                <a:ahLst/>
                <a:cxnLst>
                  <a:cxn ang="0">
                    <a:pos x="2147483646" y="0"/>
                  </a:cxn>
                  <a:cxn ang="0">
                    <a:pos x="1575257934" y="2147483646"/>
                  </a:cxn>
                  <a:cxn ang="0">
                    <a:pos x="0" y="1151254602"/>
                  </a:cxn>
                  <a:cxn ang="0">
                    <a:pos x="2147483646" y="0"/>
                  </a:cxn>
                </a:cxnLst>
                <a:pathLst>
                  <a:path w="1478" h="1109">
                    <a:moveTo>
                      <a:pt x="1478" y="0"/>
                    </a:moveTo>
                    <a:lnTo>
                      <a:pt x="587" y="1109"/>
                    </a:lnTo>
                    <a:lnTo>
                      <a:pt x="0" y="429"/>
                    </a:lnTo>
                    <a:lnTo>
                      <a:pt x="1478" y="0"/>
                    </a:lnTo>
                    <a:close/>
                  </a:path>
                </a:pathLst>
              </a:custGeom>
              <a:solidFill>
                <a:srgbClr val="FBBD0D"/>
              </a:solidFill>
              <a:ln w="9525">
                <a:noFill/>
              </a:ln>
            </p:spPr>
            <p:txBody>
              <a:bodyPr/>
              <a:p>
                <a:endParaRPr lang="en-US"/>
              </a:p>
            </p:txBody>
          </p:sp>
          <p:sp>
            <p:nvSpPr>
              <p:cNvPr id="3085" name="Freeform 14"/>
              <p:cNvSpPr/>
              <p:nvPr userDrawn="1"/>
            </p:nvSpPr>
            <p:spPr>
              <a:xfrm rot="-649946">
                <a:off x="8311989" y="3616964"/>
                <a:ext cx="1947863" cy="1760538"/>
              </a:xfrm>
              <a:custGeom>
                <a:avLst/>
                <a:gdLst/>
                <a:ahLst/>
                <a:cxnLst>
                  <a:cxn ang="0">
                    <a:pos x="2147483646" y="0"/>
                  </a:cxn>
                  <a:cxn ang="0">
                    <a:pos x="2147483646" y="2147483646"/>
                  </a:cxn>
                  <a:cxn ang="0">
                    <a:pos x="0" y="2147483646"/>
                  </a:cxn>
                  <a:cxn ang="0">
                    <a:pos x="2147483646" y="0"/>
                  </a:cxn>
                </a:cxnLst>
                <a:pathLst>
                  <a:path w="1227" h="1109">
                    <a:moveTo>
                      <a:pt x="891" y="0"/>
                    </a:moveTo>
                    <a:lnTo>
                      <a:pt x="1227" y="891"/>
                    </a:lnTo>
                    <a:lnTo>
                      <a:pt x="0" y="1109"/>
                    </a:lnTo>
                    <a:lnTo>
                      <a:pt x="891" y="0"/>
                    </a:lnTo>
                    <a:close/>
                  </a:path>
                </a:pathLst>
              </a:custGeom>
              <a:solidFill>
                <a:srgbClr val="FCE646"/>
              </a:solidFill>
              <a:ln w="9525">
                <a:noFill/>
              </a:ln>
            </p:spPr>
            <p:txBody>
              <a:bodyPr/>
              <a:p>
                <a:endParaRPr lang="en-US"/>
              </a:p>
            </p:txBody>
          </p:sp>
          <p:sp>
            <p:nvSpPr>
              <p:cNvPr id="3086" name="Freeform 15"/>
              <p:cNvSpPr/>
              <p:nvPr userDrawn="1"/>
            </p:nvSpPr>
            <p:spPr>
              <a:xfrm rot="-649946">
                <a:off x="9586130" y="2577126"/>
                <a:ext cx="1724025" cy="2217738"/>
              </a:xfrm>
              <a:custGeom>
                <a:avLst/>
                <a:gdLst/>
                <a:ahLst/>
                <a:cxnLst>
                  <a:cxn ang="0">
                    <a:pos x="2147483646" y="0"/>
                  </a:cxn>
                  <a:cxn ang="0">
                    <a:pos x="0" y="1275199350"/>
                  </a:cxn>
                  <a:cxn ang="0">
                    <a:pos x="846772500" y="2147483646"/>
                  </a:cxn>
                  <a:cxn ang="0">
                    <a:pos x="2147483646" y="0"/>
                  </a:cxn>
                </a:cxnLst>
                <a:pathLst>
                  <a:path w="1086" h="1397">
                    <a:moveTo>
                      <a:pt x="1086" y="0"/>
                    </a:moveTo>
                    <a:lnTo>
                      <a:pt x="0" y="506"/>
                    </a:lnTo>
                    <a:lnTo>
                      <a:pt x="336" y="1397"/>
                    </a:lnTo>
                    <a:lnTo>
                      <a:pt x="1086" y="0"/>
                    </a:lnTo>
                    <a:close/>
                  </a:path>
                </a:pathLst>
              </a:custGeom>
              <a:solidFill>
                <a:srgbClr val="FACB1E"/>
              </a:solidFill>
              <a:ln w="9525">
                <a:noFill/>
              </a:ln>
            </p:spPr>
            <p:txBody>
              <a:bodyPr/>
              <a:p>
                <a:endParaRPr lang="en-US"/>
              </a:p>
            </p:txBody>
          </p:sp>
          <p:sp>
            <p:nvSpPr>
              <p:cNvPr id="3087" name="Freeform 16"/>
              <p:cNvSpPr/>
              <p:nvPr userDrawn="1"/>
            </p:nvSpPr>
            <p:spPr>
              <a:xfrm rot="-649946">
                <a:off x="8481899" y="5015316"/>
                <a:ext cx="1947863" cy="739775"/>
              </a:xfrm>
              <a:custGeom>
                <a:avLst/>
                <a:gdLst/>
                <a:ahLst/>
                <a:cxnLst>
                  <a:cxn ang="0">
                    <a:pos x="2147483646" y="0"/>
                  </a:cxn>
                  <a:cxn ang="0">
                    <a:pos x="2147483646" y="1174392813"/>
                  </a:cxn>
                  <a:cxn ang="0">
                    <a:pos x="849293668" y="1174392813"/>
                  </a:cxn>
                  <a:cxn ang="0">
                    <a:pos x="0" y="549394063"/>
                  </a:cxn>
                  <a:cxn ang="0">
                    <a:pos x="2147483646" y="0"/>
                  </a:cxn>
                </a:cxnLst>
                <a:pathLst>
                  <a:path w="1227" h="466">
                    <a:moveTo>
                      <a:pt x="1227" y="0"/>
                    </a:moveTo>
                    <a:lnTo>
                      <a:pt x="891" y="466"/>
                    </a:lnTo>
                    <a:lnTo>
                      <a:pt x="337" y="466"/>
                    </a:lnTo>
                    <a:lnTo>
                      <a:pt x="0" y="218"/>
                    </a:lnTo>
                    <a:lnTo>
                      <a:pt x="1227" y="0"/>
                    </a:lnTo>
                    <a:close/>
                  </a:path>
                </a:pathLst>
              </a:custGeom>
              <a:solidFill>
                <a:srgbClr val="F7CB29"/>
              </a:solidFill>
              <a:ln w="9525">
                <a:noFill/>
              </a:ln>
            </p:spPr>
            <p:txBody>
              <a:bodyPr/>
              <a:p>
                <a:endParaRPr lang="en-US"/>
              </a:p>
            </p:txBody>
          </p:sp>
          <p:sp>
            <p:nvSpPr>
              <p:cNvPr id="3088" name="Freeform 17"/>
              <p:cNvSpPr/>
              <p:nvPr userDrawn="1"/>
            </p:nvSpPr>
            <p:spPr>
              <a:xfrm rot="-649946">
                <a:off x="8101394" y="5527392"/>
                <a:ext cx="962025" cy="393700"/>
              </a:xfrm>
              <a:custGeom>
                <a:avLst/>
                <a:gdLst/>
                <a:ahLst/>
                <a:cxnLst>
                  <a:cxn ang="0">
                    <a:pos x="677922825" y="0"/>
                  </a:cxn>
                  <a:cxn ang="0">
                    <a:pos x="1527214688" y="624998750"/>
                  </a:cxn>
                  <a:cxn ang="0">
                    <a:pos x="0" y="624998750"/>
                  </a:cxn>
                  <a:cxn ang="0">
                    <a:pos x="677922825" y="0"/>
                  </a:cxn>
                </a:cxnLst>
                <a:pathLst>
                  <a:path w="606" h="248">
                    <a:moveTo>
                      <a:pt x="269" y="0"/>
                    </a:moveTo>
                    <a:lnTo>
                      <a:pt x="606" y="248"/>
                    </a:lnTo>
                    <a:lnTo>
                      <a:pt x="0" y="248"/>
                    </a:lnTo>
                    <a:lnTo>
                      <a:pt x="269" y="0"/>
                    </a:lnTo>
                    <a:close/>
                  </a:path>
                </a:pathLst>
              </a:custGeom>
              <a:solidFill>
                <a:srgbClr val="F3A60D"/>
              </a:solidFill>
              <a:ln w="9525">
                <a:noFill/>
              </a:ln>
            </p:spPr>
            <p:txBody>
              <a:bodyPr/>
              <a:p>
                <a:endParaRPr lang="en-US"/>
              </a:p>
            </p:txBody>
          </p:sp>
        </p:grpSp>
        <p:grpSp>
          <p:nvGrpSpPr>
            <p:cNvPr id="3089" name="组合 8"/>
            <p:cNvGrpSpPr/>
            <p:nvPr userDrawn="1"/>
          </p:nvGrpSpPr>
          <p:grpSpPr>
            <a:xfrm>
              <a:off x="-1536302" y="95328"/>
              <a:ext cx="5682516" cy="4886712"/>
              <a:chOff x="4994643" y="1887503"/>
              <a:chExt cx="5682516" cy="4886712"/>
            </a:xfrm>
          </p:grpSpPr>
          <p:grpSp>
            <p:nvGrpSpPr>
              <p:cNvPr id="3090" name="Group 20"/>
              <p:cNvGrpSpPr>
                <a:grpSpLocks noChangeAspect="1"/>
              </p:cNvGrpSpPr>
              <p:nvPr userDrawn="1"/>
            </p:nvGrpSpPr>
            <p:grpSpPr>
              <a:xfrm rot="-794917">
                <a:off x="4994643" y="1887503"/>
                <a:ext cx="5682516" cy="4886712"/>
                <a:chOff x="3373" y="208"/>
                <a:chExt cx="4063" cy="3494"/>
              </a:xfrm>
            </p:grpSpPr>
            <p:sp>
              <p:nvSpPr>
                <p:cNvPr id="3091"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2" name="Freeform 22"/>
                <p:cNvSpPr/>
                <p:nvPr userDrawn="1"/>
              </p:nvSpPr>
              <p:spPr>
                <a:xfrm>
                  <a:off x="3927" y="1154"/>
                  <a:ext cx="553" cy="1478"/>
                </a:xfrm>
                <a:custGeom>
                  <a:avLst/>
                  <a:gdLst/>
                  <a:ahLst/>
                  <a:cxnLst>
                    <a:cxn ang="0">
                      <a:pos x="553" y="0"/>
                    </a:cxn>
                    <a:cxn ang="0">
                      <a:pos x="553" y="1478"/>
                    </a:cxn>
                    <a:cxn ang="0">
                      <a:pos x="0" y="1193"/>
                    </a:cxn>
                    <a:cxn ang="0">
                      <a:pos x="553" y="0"/>
                    </a:cxn>
                  </a:cxnLst>
                  <a:pathLst>
                    <a:path w="553" h="1478">
                      <a:moveTo>
                        <a:pt x="553" y="0"/>
                      </a:moveTo>
                      <a:lnTo>
                        <a:pt x="553" y="1478"/>
                      </a:lnTo>
                      <a:lnTo>
                        <a:pt x="0" y="1193"/>
                      </a:lnTo>
                      <a:lnTo>
                        <a:pt x="553"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3" name="Freeform 23"/>
                <p:cNvSpPr/>
                <p:nvPr userDrawn="1"/>
              </p:nvSpPr>
              <p:spPr>
                <a:xfrm>
                  <a:off x="3373" y="2347"/>
                  <a:ext cx="1107" cy="1355"/>
                </a:xfrm>
                <a:custGeom>
                  <a:avLst/>
                  <a:gdLst/>
                  <a:ahLst/>
                  <a:cxnLst>
                    <a:cxn ang="0">
                      <a:pos x="554" y="0"/>
                    </a:cxn>
                    <a:cxn ang="0">
                      <a:pos x="1107" y="285"/>
                    </a:cxn>
                    <a:cxn ang="0">
                      <a:pos x="0" y="1355"/>
                    </a:cxn>
                    <a:cxn ang="0">
                      <a:pos x="554" y="0"/>
                    </a:cxn>
                  </a:cxnLst>
                  <a:pathLst>
                    <a:path w="1107" h="1355">
                      <a:moveTo>
                        <a:pt x="554" y="0"/>
                      </a:moveTo>
                      <a:lnTo>
                        <a:pt x="1107" y="285"/>
                      </a:lnTo>
                      <a:lnTo>
                        <a:pt x="0" y="1355"/>
                      </a:lnTo>
                      <a:lnTo>
                        <a:pt x="554"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4" name="Freeform 27"/>
                <p:cNvSpPr/>
                <p:nvPr userDrawn="1"/>
              </p:nvSpPr>
              <p:spPr>
                <a:xfrm>
                  <a:off x="3373" y="3416"/>
                  <a:ext cx="554" cy="286"/>
                </a:xfrm>
                <a:custGeom>
                  <a:avLst/>
                  <a:gdLst/>
                  <a:ahLst/>
                  <a:cxnLst>
                    <a:cxn ang="0">
                      <a:pos x="289" y="0"/>
                    </a:cxn>
                    <a:cxn ang="0">
                      <a:pos x="554" y="286"/>
                    </a:cxn>
                    <a:cxn ang="0">
                      <a:pos x="0" y="286"/>
                    </a:cxn>
                    <a:cxn ang="0">
                      <a:pos x="289" y="0"/>
                    </a:cxn>
                  </a:cxnLst>
                  <a:pathLst>
                    <a:path w="554" h="286">
                      <a:moveTo>
                        <a:pt x="289" y="0"/>
                      </a:moveTo>
                      <a:lnTo>
                        <a:pt x="554" y="286"/>
                      </a:lnTo>
                      <a:lnTo>
                        <a:pt x="0" y="286"/>
                      </a:lnTo>
                      <a:lnTo>
                        <a:pt x="289"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5" name="Freeform 28"/>
                <p:cNvSpPr/>
                <p:nvPr userDrawn="1"/>
              </p:nvSpPr>
              <p:spPr>
                <a:xfrm>
                  <a:off x="3662" y="3416"/>
                  <a:ext cx="1495" cy="286"/>
                </a:xfrm>
                <a:custGeom>
                  <a:avLst/>
                  <a:gdLst/>
                  <a:ahLst/>
                  <a:cxnLst>
                    <a:cxn ang="0">
                      <a:pos x="0" y="0"/>
                    </a:cxn>
                    <a:cxn ang="0">
                      <a:pos x="1495" y="0"/>
                    </a:cxn>
                    <a:cxn ang="0">
                      <a:pos x="1184" y="286"/>
                    </a:cxn>
                    <a:cxn ang="0">
                      <a:pos x="265" y="286"/>
                    </a:cxn>
                    <a:cxn ang="0">
                      <a:pos x="0" y="0"/>
                    </a:cxn>
                  </a:cxnLst>
                  <a:pathLst>
                    <a:path w="1495" h="286">
                      <a:moveTo>
                        <a:pt x="0" y="0"/>
                      </a:moveTo>
                      <a:lnTo>
                        <a:pt x="1495" y="0"/>
                      </a:lnTo>
                      <a:lnTo>
                        <a:pt x="1184" y="286"/>
                      </a:lnTo>
                      <a:lnTo>
                        <a:pt x="265" y="286"/>
                      </a:lnTo>
                      <a:lnTo>
                        <a:pt x="0"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6"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7"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8"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9"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100"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11" name="直接连接符 10"/>
              <p:cNvCxnSpPr/>
              <p:nvPr/>
            </p:nvCxnSpPr>
            <p:spPr>
              <a:xfrm>
                <a:off x="6423422" y="4068709"/>
                <a:ext cx="2532114" cy="26193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5" name="流程图: 手动输入 34"/>
          <p:cNvSpPr/>
          <p:nvPr/>
        </p:nvSpPr>
        <p:spPr>
          <a:xfrm rot="5400000" flipH="1" flipV="1">
            <a:off x="4927600" y="-433387"/>
            <a:ext cx="6911975" cy="7708900"/>
          </a:xfrm>
          <a:prstGeom prst="flowChartManualInp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117878" y="1630363"/>
            <a:ext cx="5256212"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6117878" y="3919540"/>
            <a:ext cx="5256212" cy="1655762"/>
          </a:xfrm>
        </p:spPr>
        <p:txBody>
          <a:bodyPr>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Click to edit Master title style</a:t>
            </a:r>
            <a:endParaRPr lang="zh-CN" altLang="en-US" strike="noStrike" noProof="1" dirty="0" smtClean="0"/>
          </a:p>
        </p:txBody>
      </p:sp>
      <p:sp>
        <p:nvSpPr>
          <p:cNvPr id="36"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8"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817C355-B52E-4ADA-BEB8-5BD67D4F04FC}"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F2F2F2"/>
        </a:solidFill>
        <a:effectLst/>
      </p:bgPr>
    </p:bg>
    <p:spTree>
      <p:nvGrpSpPr>
        <p:cNvPr id="1" name=""/>
        <p:cNvGrpSpPr/>
        <p:nvPr/>
      </p:nvGrpSpPr>
      <p:grpSpPr>
        <a:xfrm>
          <a:off x="0" y="0"/>
          <a:ext cx="0" cy="0"/>
          <a:chOff x="0" y="0"/>
          <a:chExt cx="0" cy="0"/>
        </a:xfrm>
      </p:grpSpPr>
      <p:sp>
        <p:nvSpPr>
          <p:cNvPr id="7" name="矩形 6"/>
          <p:cNvSpPr/>
          <p:nvPr/>
        </p:nvSpPr>
        <p:spPr>
          <a:xfrm>
            <a:off x="3690938" y="0"/>
            <a:ext cx="46038" cy="6858000"/>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725863" y="0"/>
            <a:ext cx="8466138"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rot="5400000">
            <a:off x="-235744" y="1616869"/>
            <a:ext cx="3240088" cy="2781300"/>
          </a:xfrm>
          <a:prstGeom prst="triangle">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rot="3592637">
            <a:off x="981075" y="2911475"/>
            <a:ext cx="1630363" cy="3211513"/>
          </a:xfrm>
          <a:prstGeom prst="triangle">
            <a:avLst>
              <a:gd name="adj" fmla="val 0"/>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直角三角形 10"/>
          <p:cNvSpPr/>
          <p:nvPr/>
        </p:nvSpPr>
        <p:spPr>
          <a:xfrm>
            <a:off x="0" y="4618038"/>
            <a:ext cx="831850" cy="1411288"/>
          </a:xfrm>
          <a:prstGeom prst="rtTriangle">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等腰三角形 11"/>
          <p:cNvSpPr/>
          <p:nvPr/>
        </p:nvSpPr>
        <p:spPr>
          <a:xfrm>
            <a:off x="-6350" y="1360488"/>
            <a:ext cx="2781300" cy="1647825"/>
          </a:xfrm>
          <a:prstGeom prst="triangle">
            <a:avLst>
              <a:gd name="adj" fmla="val 0"/>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等腰三角形 12"/>
          <p:cNvSpPr/>
          <p:nvPr/>
        </p:nvSpPr>
        <p:spPr>
          <a:xfrm rot="5400000">
            <a:off x="-404019" y="2548731"/>
            <a:ext cx="1639888" cy="831850"/>
          </a:xfrm>
          <a:prstGeom prst="triangle">
            <a:avLst>
              <a:gd name="adj" fmla="val 52585"/>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直角三角形 13"/>
          <p:cNvSpPr/>
          <p:nvPr/>
        </p:nvSpPr>
        <p:spPr>
          <a:xfrm rot="5400000">
            <a:off x="1230313" y="2595563"/>
            <a:ext cx="1139825" cy="1962150"/>
          </a:xfrm>
          <a:prstGeom prst="rtTriangl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106" name="组合 14"/>
          <p:cNvGrpSpPr/>
          <p:nvPr userDrawn="1"/>
        </p:nvGrpSpPr>
        <p:grpSpPr>
          <a:xfrm>
            <a:off x="-31750" y="1630363"/>
            <a:ext cx="3525838" cy="4275137"/>
            <a:chOff x="-32528" y="1335314"/>
            <a:chExt cx="3526971" cy="4273791"/>
          </a:xfrm>
        </p:grpSpPr>
        <p:cxnSp>
          <p:nvCxnSpPr>
            <p:cNvPr id="16" name="直接连接符 15"/>
            <p:cNvCxnSpPr/>
            <p:nvPr/>
          </p:nvCxnSpPr>
          <p:spPr>
            <a:xfrm flipH="1" flipV="1">
              <a:off x="-7120" y="4345853"/>
              <a:ext cx="238202" cy="11902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08" name="组合 16"/>
            <p:cNvGrpSpPr/>
            <p:nvPr userDrawn="1"/>
          </p:nvGrpSpPr>
          <p:grpSpPr>
            <a:xfrm>
              <a:off x="-32528" y="1335314"/>
              <a:ext cx="3526971" cy="4273791"/>
              <a:chOff x="-32528" y="1335314"/>
              <a:chExt cx="3526971" cy="4273791"/>
            </a:xfrm>
          </p:grpSpPr>
          <p:grpSp>
            <p:nvGrpSpPr>
              <p:cNvPr id="4109" name="组合 17"/>
              <p:cNvGrpSpPr/>
              <p:nvPr userDrawn="1"/>
            </p:nvGrpSpPr>
            <p:grpSpPr>
              <a:xfrm rot="151746">
                <a:off x="-27754" y="1335314"/>
                <a:ext cx="3522197" cy="4066736"/>
                <a:chOff x="6424179" y="1710091"/>
                <a:chExt cx="4232377" cy="4886712"/>
              </a:xfrm>
            </p:grpSpPr>
            <p:grpSp>
              <p:nvGrpSpPr>
                <p:cNvPr id="4110" name="Group 20"/>
                <p:cNvGrpSpPr>
                  <a:grpSpLocks noChangeAspect="1"/>
                </p:cNvGrpSpPr>
                <p:nvPr userDrawn="1"/>
              </p:nvGrpSpPr>
              <p:grpSpPr>
                <a:xfrm rot="-794917">
                  <a:off x="6522291" y="1710091"/>
                  <a:ext cx="4134265" cy="4886712"/>
                  <a:chOff x="4480" y="208"/>
                  <a:chExt cx="2956" cy="3494"/>
                </a:xfrm>
              </p:grpSpPr>
              <p:sp>
                <p:nvSpPr>
                  <p:cNvPr id="4111"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2"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3"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4"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5"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6"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23" name="直接连接符 22"/>
                <p:cNvCxnSpPr/>
                <p:nvPr/>
              </p:nvCxnSpPr>
              <p:spPr>
                <a:xfrm>
                  <a:off x="6423488" y="4070365"/>
                  <a:ext cx="2532182" cy="25935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flipV="1">
                <a:off x="231082" y="4464878"/>
                <a:ext cx="649497" cy="1144227"/>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32528" y="5361533"/>
                <a:ext cx="913106" cy="247572"/>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120" y="1613039"/>
                <a:ext cx="131805" cy="8728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0" name="矩形 29"/>
          <p:cNvSpPr/>
          <p:nvPr/>
        </p:nvSpPr>
        <p:spPr>
          <a:xfrm>
            <a:off x="3719513" y="2803525"/>
            <a:ext cx="196850" cy="1660525"/>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4369053" y="700324"/>
            <a:ext cx="6983159" cy="2852737"/>
          </a:xfrm>
        </p:spPr>
        <p:txBody>
          <a:bodyPr anchor="b"/>
          <a:lstStyle>
            <a:lvl1pPr>
              <a:defRPr sz="6000">
                <a:solidFill>
                  <a:schemeClr val="bg1"/>
                </a:solidFill>
              </a:defRPr>
            </a:lvl1pPr>
          </a:lstStyle>
          <a:p>
            <a:pPr fontAlgn="base"/>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4369053" y="3580049"/>
            <a:ext cx="6983159" cy="1500187"/>
          </a:xfrm>
        </p:spPr>
        <p:txBody>
          <a:bodyPr>
            <a:normAutofit/>
          </a:bodyPr>
          <a:lstStyle>
            <a:lvl1pPr marL="0" indent="0">
              <a:buNone/>
              <a:defRPr sz="1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Click to edit Master text style</a:t>
            </a:r>
            <a:endParaRPr lang="zh-CN" altLang="en-US" strike="noStrike" noProof="1" smtClean="0"/>
          </a:p>
        </p:txBody>
      </p:sp>
      <p:sp>
        <p:nvSpPr>
          <p:cNvPr id="3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0B9D9E6-E33C-4FAE-8176-B2E4C0B0F83B}"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B3838"/>
        </a:solidFill>
        <a:effectLst/>
      </p:bgPr>
    </p:bg>
    <p:spTree>
      <p:nvGrpSpPr>
        <p:cNvPr id="1" name=""/>
        <p:cNvGrpSpPr/>
        <p:nvPr/>
      </p:nvGrpSpPr>
      <p:grpSpPr>
        <a:xfrm>
          <a:off x="0" y="0"/>
          <a:ext cx="0" cy="0"/>
          <a:chOff x="0" y="0"/>
          <a:chExt cx="0" cy="0"/>
        </a:xfrm>
      </p:grpSpPr>
      <p:sp>
        <p:nvSpPr>
          <p:cNvPr id="7" name="矩形 6"/>
          <p:cNvSpPr/>
          <p:nvPr/>
        </p:nvSpPr>
        <p:spPr>
          <a:xfrm>
            <a:off x="-7937" y="511175"/>
            <a:ext cx="236538" cy="1033463"/>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1895" y="365125"/>
            <a:ext cx="10631905" cy="1325563"/>
          </a:xfrm>
        </p:spPr>
        <p:txBody>
          <a:bodyPr>
            <a:normAutofit/>
          </a:bodyPr>
          <a:lstStyle>
            <a:lvl1pPr>
              <a:defRPr sz="4000">
                <a:solidFill>
                  <a:schemeClr val="bg1">
                    <a:lumMod val="95000"/>
                  </a:schemeClr>
                </a:solidFill>
              </a:defRPr>
            </a:lvl1pPr>
          </a:lstStyle>
          <a:p>
            <a:pPr fontAlgn="base"/>
            <a:r>
              <a:rPr lang="zh-CN" altLang="en-US" strike="noStrike" noProof="1" dirty="0" smtClean="0"/>
              <a:t>Click to edit Master title style</a:t>
            </a:r>
            <a:endParaRPr lang="zh-CN" altLang="en-US" strike="noStrike" noProof="1" dirty="0"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0ABEC9-FD50-4B58-9095-64B888FD309C}"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6CD534C-3ED2-4972-9FF4-FD1E9F86408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7" name="Picture 6"/>
          <p:cNvPicPr>
            <a:picLocks noChangeAspect="1"/>
          </p:cNvPicPr>
          <p:nvPr/>
        </p:nvPicPr>
        <p:blipFill>
          <a:blip r:embed="rId1"/>
          <a:srcRect l="50000" t="23689" r="3148" b="25764"/>
          <a:stretch>
            <a:fillRect/>
          </a:stretch>
        </p:blipFill>
        <p:spPr>
          <a:xfrm>
            <a:off x="6166485" y="2146300"/>
            <a:ext cx="6025515" cy="4711700"/>
          </a:xfrm>
          <a:prstGeom prst="rect">
            <a:avLst/>
          </a:prstGeom>
        </p:spPr>
      </p:pic>
      <p:sp>
        <p:nvSpPr>
          <p:cNvPr id="15" name="圆角矩形 14"/>
          <p:cNvSpPr/>
          <p:nvPr/>
        </p:nvSpPr>
        <p:spPr>
          <a:xfrm>
            <a:off x="854710" y="216535"/>
            <a:ext cx="5944235" cy="733425"/>
          </a:xfrm>
          <a:prstGeom prst="roundRect">
            <a:avLst>
              <a:gd name="adj" fmla="val 8051"/>
            </a:avLst>
          </a:prstGeom>
          <a:solidFill>
            <a:srgbClr val="0158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4" name="标题 1"/>
          <p:cNvSpPr>
            <a:spLocks noGrp="1"/>
          </p:cNvSpPr>
          <p:nvPr>
            <p:ph type="ctrTitle"/>
          </p:nvPr>
        </p:nvSpPr>
        <p:spPr>
          <a:xfrm>
            <a:off x="7245350" y="1415415"/>
            <a:ext cx="4571365" cy="828675"/>
          </a:xfrm>
        </p:spPr>
        <p:txBody>
          <a:bodyPr wrap="square" lIns="91440" tIns="45720" rIns="91440" bIns="45720" anchor="b" anchorCtr="0"/>
          <a:p>
            <a:pPr algn="r" eaLnBrk="1" hangingPunct="1">
              <a:buClrTx/>
              <a:buSzTx/>
              <a:buFontTx/>
            </a:pPr>
            <a:r>
              <a:rPr lang="en-US" altLang="zh-CN" sz="2400" b="1" kern="1200" dirty="0">
                <a:solidFill>
                  <a:srgbClr val="0158C9"/>
                </a:solidFill>
                <a:latin typeface="+mj-lt"/>
                <a:ea typeface="+mj-ea"/>
                <a:cs typeface="+mj-cs"/>
              </a:rPr>
              <a:t>Cloning Disk C to Disk D</a:t>
            </a:r>
            <a:endParaRPr lang="en-US" altLang="zh-CN" sz="2400" b="1" kern="1200" dirty="0">
              <a:solidFill>
                <a:srgbClr val="0158C9"/>
              </a:solidFill>
              <a:latin typeface="+mj-lt"/>
              <a:ea typeface="+mj-ea"/>
              <a:cs typeface="+mj-cs"/>
            </a:endParaRPr>
          </a:p>
        </p:txBody>
      </p:sp>
      <p:sp>
        <p:nvSpPr>
          <p:cNvPr id="3" name="副标题 2"/>
          <p:cNvSpPr>
            <a:spLocks noGrp="1"/>
          </p:cNvSpPr>
          <p:nvPr>
            <p:ph type="subTitle" idx="1" hasCustomPrompt="1"/>
          </p:nvPr>
        </p:nvSpPr>
        <p:spPr>
          <a:xfrm>
            <a:off x="744855" y="5073015"/>
            <a:ext cx="5644515" cy="1090295"/>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1" i="0" u="none" strike="noStrike" kern="1200" cap="none" spc="0" normalizeH="0" baseline="0" noProof="0" dirty="0">
                <a:ln>
                  <a:noFill/>
                </a:ln>
                <a:solidFill>
                  <a:schemeClr val="bg1">
                    <a:lumMod val="95000"/>
                  </a:schemeClr>
                </a:solidFill>
                <a:effectLst/>
                <a:uLnTx/>
                <a:uFillTx/>
                <a:latin typeface="+mn-lt"/>
                <a:ea typeface="+mn-ea"/>
                <a:cs typeface="+mn-cs"/>
              </a:rPr>
              <a:t>Reason for Cloning:</a:t>
            </a:r>
            <a:r>
              <a:rPr kumimoji="0" lang="en-US" sz="2400" b="0" i="0" u="none" strike="noStrike" kern="1200" cap="none" spc="0" normalizeH="0" baseline="0" noProof="0" dirty="0">
                <a:ln>
                  <a:noFill/>
                </a:ln>
                <a:solidFill>
                  <a:schemeClr val="bg1">
                    <a:lumMod val="95000"/>
                  </a:schemeClr>
                </a:solidFill>
                <a:effectLst/>
                <a:uLnTx/>
                <a:uFillTx/>
                <a:latin typeface="+mn-lt"/>
                <a:ea typeface="+mn-ea"/>
                <a:cs typeface="+mn-cs"/>
              </a:rPr>
              <a:t> Low Disk space, upgrading to a larger drive, or backup.</a:t>
            </a:r>
            <a:endParaRPr kumimoji="0" lang="en-US" sz="24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
        <p:nvSpPr>
          <p:cNvPr id="4" name="矩形 3"/>
          <p:cNvSpPr/>
          <p:nvPr/>
        </p:nvSpPr>
        <p:spPr>
          <a:xfrm>
            <a:off x="854710" y="213995"/>
            <a:ext cx="5943600" cy="70675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DISK CLONING</a:t>
            </a:r>
            <a:endParaRPr kumimoji="0" lang="en-US" altLang="zh-CN" sz="40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6" name="Text Box 5"/>
          <p:cNvSpPr txBox="1"/>
          <p:nvPr/>
        </p:nvSpPr>
        <p:spPr>
          <a:xfrm>
            <a:off x="744855" y="1562100"/>
            <a:ext cx="5421630" cy="2245360"/>
          </a:xfrm>
          <a:prstGeom prst="rect">
            <a:avLst/>
          </a:prstGeom>
          <a:noFill/>
        </p:spPr>
        <p:txBody>
          <a:bodyPr wrap="square" rtlCol="0">
            <a:spAutoFit/>
          </a:bodyPr>
          <a:p>
            <a:r>
              <a:rPr lang="en-US" sz="2000">
                <a:solidFill>
                  <a:schemeClr val="bg1">
                    <a:lumMod val="95000"/>
                  </a:schemeClr>
                </a:solidFill>
              </a:rPr>
              <a:t>Hard drive cloning, also known as disk cloning or drive cloning, is the process of transferring and duplicating information from one computer hard drive to another. Hard drive cloning allows you to create an exact copy of your hard drive without any loss in the integrity of the data and software used during your day-to-day activities.</a:t>
            </a:r>
            <a:endParaRPr lang="en-US" sz="2000">
              <a:solidFill>
                <a:schemeClr val="bg1">
                  <a:lumMod val="9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72808"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none" spc="0" normalizeH="0" baseline="0" noProof="0" dirty="0">
                <a:ln>
                  <a:noFill/>
                </a:ln>
                <a:solidFill>
                  <a:schemeClr val="bg1">
                    <a:lumMod val="95000"/>
                  </a:schemeClr>
                </a:solidFill>
                <a:effectLst/>
                <a:uLnTx/>
                <a:uFillTx/>
                <a:latin typeface="+mj-lt"/>
                <a:ea typeface="+mj-ea"/>
                <a:cs typeface="+mj-cs"/>
              </a:rPr>
              <a:t>PREPARATION</a:t>
            </a:r>
            <a:endParaRPr kumimoji="0" lang="en-US" altLang="zh-CN"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8" name="矩形 7"/>
          <p:cNvSpPr/>
          <p:nvPr/>
        </p:nvSpPr>
        <p:spPr>
          <a:xfrm>
            <a:off x="962025" y="3791585"/>
            <a:ext cx="7778115" cy="19380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I will backup important files on Disk C to an external drive or cloud storage</a:t>
            </a:r>
            <a:endPar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Download a reliable disk cloning software (I will use EaseUS Todo Backup for this task)</a:t>
            </a:r>
            <a:endPar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I will ensure Disk D is empty or backed up, as cloning will overwrite its contents</a:t>
            </a:r>
            <a:endParaRPr kumimoji="0" lang="en-US" altLang="zh-CN"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9" name="矩形 8"/>
          <p:cNvSpPr/>
          <p:nvPr/>
        </p:nvSpPr>
        <p:spPr>
          <a:xfrm>
            <a:off x="962025" y="3269615"/>
            <a:ext cx="520890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158C9"/>
                </a:solidFill>
                <a:effectLst/>
                <a:uLnTx/>
                <a:uFillTx/>
                <a:latin typeface="+mj-lt"/>
                <a:ea typeface="+mn-ea"/>
                <a:cs typeface="+mn-cs"/>
                <a:sym typeface="+mn-ea"/>
              </a:rPr>
              <a:t>Backup and Downloading Software</a:t>
            </a:r>
            <a:endParaRPr kumimoji="0" lang="en-US" altLang="zh-CN" sz="2800" b="0" i="0" u="none" strike="noStrike" kern="1200" cap="none" spc="0" normalizeH="0" baseline="0" noProof="0" dirty="0">
              <a:ln>
                <a:noFill/>
              </a:ln>
              <a:solidFill>
                <a:srgbClr val="0158C9"/>
              </a:solidFill>
              <a:effectLst/>
              <a:uLnTx/>
              <a:uFillTx/>
              <a:latin typeface="+mj-lt"/>
              <a:ea typeface="+mn-ea"/>
              <a:cs typeface="+mn-cs"/>
              <a:sym typeface="+mn-ea"/>
            </a:endParaRPr>
          </a:p>
        </p:txBody>
      </p:sp>
      <p:sp>
        <p:nvSpPr>
          <p:cNvPr id="9217" name="标题 3"/>
          <p:cNvSpPr>
            <a:spLocks noGrp="1"/>
          </p:cNvSpPr>
          <p:nvPr/>
        </p:nvSpPr>
        <p:spPr>
          <a:xfrm>
            <a:off x="962025" y="1318260"/>
            <a:ext cx="5944870" cy="869950"/>
          </a:xfrm>
          <a:prstGeom prst="rect">
            <a:avLst/>
          </a:prstGeom>
          <a:noFill/>
          <a:ln w="9525">
            <a:noFill/>
          </a:ln>
        </p:spPr>
        <p:txBody>
          <a:bodyPr wrap="square" lIns="91440" tIns="45720" rIns="91440" bIns="45720" anchor="b" anchorCtr="0"/>
          <a:lstStyle>
            <a:lvl1pPr algn="l" rtl="0" fontAlgn="base">
              <a:lnSpc>
                <a:spcPct val="90000"/>
              </a:lnSpc>
              <a:spcBef>
                <a:spcPct val="0"/>
              </a:spcBef>
              <a:spcAft>
                <a:spcPct val="0"/>
              </a:spcAft>
              <a:defRPr sz="6000" kern="1200">
                <a:solidFill>
                  <a:schemeClr val="bg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9pPr>
          </a:lstStyle>
          <a:p>
            <a:pPr eaLnBrk="1" hangingPunct="1"/>
            <a:r>
              <a:rPr lang="en-US" altLang="zh-CN" sz="2800" kern="1200" dirty="0">
                <a:solidFill>
                  <a:srgbClr val="0158C9"/>
                </a:solidFill>
                <a:latin typeface="+mj-lt"/>
                <a:ea typeface="+mj-ea"/>
                <a:cs typeface="+mj-cs"/>
              </a:rPr>
              <a:t>IMPORTANT</a:t>
            </a:r>
            <a:endParaRPr lang="en-US" altLang="zh-CN" sz="2800" kern="1200" dirty="0">
              <a:solidFill>
                <a:srgbClr val="0158C9"/>
              </a:solidFill>
              <a:latin typeface="+mj-lt"/>
              <a:ea typeface="+mj-ea"/>
              <a:cs typeface="+mj-cs"/>
            </a:endParaRPr>
          </a:p>
        </p:txBody>
      </p:sp>
      <p:sp>
        <p:nvSpPr>
          <p:cNvPr id="5" name="文本占位符 4"/>
          <p:cNvSpPr>
            <a:spLocks noGrp="1"/>
          </p:cNvSpPr>
          <p:nvPr/>
        </p:nvSpPr>
        <p:spPr>
          <a:xfrm>
            <a:off x="962025" y="2122805"/>
            <a:ext cx="4067810" cy="1146810"/>
          </a:xfrm>
          <a:prstGeom prst="rect">
            <a:avLst/>
          </a:prstGeom>
          <a:noFill/>
          <a:ln w="9525">
            <a:noFill/>
          </a:ln>
        </p:spPr>
        <p:txBody>
          <a:bodyPr vert="horz" wrap="square" lIns="91440" tIns="45720" rIns="91440" bIns="45720" numCol="1" rtlCol="0" anchor="t" anchorCtr="0" compatLnSpc="1">
            <a:normAutofit/>
          </a:bodyPr>
          <a:lstStyle>
            <a:lvl1pPr marL="0" indent="0" algn="l" rtl="0" fontAlgn="base">
              <a:lnSpc>
                <a:spcPct val="90000"/>
              </a:lnSpc>
              <a:spcBef>
                <a:spcPts val="1000"/>
              </a:spcBef>
              <a:spcAft>
                <a:spcPct val="0"/>
              </a:spcAft>
              <a:buFont typeface="Arial" panose="020B0604020202020204" pitchFamily="34" charset="0"/>
              <a:buNone/>
              <a:defRPr sz="1400" kern="1200">
                <a:solidFill>
                  <a:schemeClr val="tx1">
                    <a:tint val="75000"/>
                  </a:schemeClr>
                </a:solidFill>
                <a:latin typeface="+mn-lt"/>
                <a:ea typeface="+mn-ea"/>
                <a:cs typeface="+mn-cs"/>
              </a:defRPr>
            </a:lvl1pPr>
            <a:lvl2pPr marL="457200" indent="0" algn="l" rtl="0" fontAlgn="base">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rtl="0" fontAlgn="base">
              <a:lnSpc>
                <a:spcPct val="90000"/>
              </a:lnSpc>
              <a:spcBef>
                <a:spcPts val="5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rtl="0" fontAlgn="base">
              <a:lnSpc>
                <a:spcPct val="90000"/>
              </a:lnSpc>
              <a:spcBef>
                <a:spcPts val="500"/>
              </a:spcBef>
              <a:spcAft>
                <a:spcPct val="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rtl="0" fontAlgn="base">
              <a:lnSpc>
                <a:spcPct val="90000"/>
              </a:lnSpc>
              <a:spcBef>
                <a:spcPts val="500"/>
              </a:spcBef>
              <a:spcAft>
                <a:spcPct val="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lumMod val="65000"/>
                  </a:schemeClr>
                </a:solidFill>
                <a:effectLst/>
                <a:uLnTx/>
                <a:uFillTx/>
                <a:latin typeface="+mn-lt"/>
                <a:ea typeface="+mn-ea"/>
                <a:cs typeface="+mn-cs"/>
              </a:rPr>
              <a:t>Cloning will erase all data on Disk D, so I have to ensure it is empty or backed up</a:t>
            </a:r>
            <a:endParaRPr kumimoji="0" lang="en-US" altLang="zh-CN" sz="24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pic>
        <p:nvPicPr>
          <p:cNvPr id="2" name="Picture 1"/>
          <p:cNvPicPr>
            <a:picLocks noChangeAspect="1"/>
          </p:cNvPicPr>
          <p:nvPr/>
        </p:nvPicPr>
        <p:blipFill>
          <a:blip r:embed="rId1"/>
          <a:srcRect l="24588" t="13099" r="16891" b="22700"/>
          <a:stretch>
            <a:fillRect/>
          </a:stretch>
        </p:blipFill>
        <p:spPr>
          <a:xfrm>
            <a:off x="8928735" y="1598295"/>
            <a:ext cx="3263900" cy="2013585"/>
          </a:xfrm>
          <a:prstGeom prst="rect">
            <a:avLst/>
          </a:prstGeom>
        </p:spPr>
      </p:pic>
      <p:pic>
        <p:nvPicPr>
          <p:cNvPr id="3" name="Picture 2"/>
          <p:cNvPicPr>
            <a:picLocks noChangeAspect="1"/>
          </p:cNvPicPr>
          <p:nvPr/>
        </p:nvPicPr>
        <p:blipFill>
          <a:blip r:embed="rId2"/>
          <a:srcRect l="24475" t="12422" r="16662" b="22083"/>
          <a:stretch>
            <a:fillRect/>
          </a:stretch>
        </p:blipFill>
        <p:spPr>
          <a:xfrm>
            <a:off x="8872855" y="4154805"/>
            <a:ext cx="3319145" cy="20770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0"/>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none" spc="0" normalizeH="0" baseline="0" noProof="0" dirty="0">
                <a:ln>
                  <a:noFill/>
                </a:ln>
                <a:solidFill>
                  <a:schemeClr val="bg1">
                    <a:lumMod val="95000"/>
                  </a:schemeClr>
                </a:solidFill>
                <a:effectLst/>
                <a:uLnTx/>
                <a:uFillTx/>
                <a:latin typeface="+mj-lt"/>
                <a:ea typeface="+mj-ea"/>
                <a:cs typeface="+mj-cs"/>
              </a:rPr>
              <a:t>CLONING PROCESS</a:t>
            </a:r>
            <a:endParaRPr kumimoji="0" lang="en-US" altLang="zh-CN"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矩形 4"/>
          <p:cNvSpPr/>
          <p:nvPr/>
        </p:nvSpPr>
        <p:spPr>
          <a:xfrm>
            <a:off x="815658" y="795020"/>
            <a:ext cx="3911600" cy="46037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158C9"/>
                </a:solidFill>
                <a:effectLst/>
                <a:uLnTx/>
                <a:uFillTx/>
                <a:latin typeface="+mj-lt"/>
                <a:ea typeface="+mn-ea"/>
                <a:cs typeface="+mn-cs"/>
                <a:sym typeface="+mn-ea"/>
              </a:rPr>
              <a:t>Step-by-Step Instructions</a:t>
            </a:r>
            <a:endParaRPr kumimoji="0" lang="en-US" altLang="zh-CN" sz="2400" b="0" i="0" u="none" strike="noStrike" kern="1200" cap="none" spc="0" normalizeH="0" baseline="0" noProof="0" dirty="0">
              <a:ln>
                <a:noFill/>
              </a:ln>
              <a:solidFill>
                <a:srgbClr val="0158C9"/>
              </a:solidFill>
              <a:effectLst/>
              <a:uLnTx/>
              <a:uFillTx/>
              <a:latin typeface="+mj-lt"/>
              <a:ea typeface="+mn-ea"/>
              <a:cs typeface="+mn-cs"/>
              <a:sym typeface="+mn-ea"/>
            </a:endParaRPr>
          </a:p>
        </p:txBody>
      </p:sp>
      <p:sp>
        <p:nvSpPr>
          <p:cNvPr id="6" name="矩形 5"/>
          <p:cNvSpPr/>
          <p:nvPr/>
        </p:nvSpPr>
        <p:spPr>
          <a:xfrm>
            <a:off x="5795645" y="2407920"/>
            <a:ext cx="6155690" cy="156845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kumimoji="0" lang="en-US" altLang="zh-CN" sz="16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Launching the cloning software and select “Clone” or “Disk Clone”</a:t>
            </a:r>
            <a:endParaRPr kumimoji="0" lang="en-US" altLang="zh-CN" sz="16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kumimoji="0" lang="en-US" altLang="zh-CN" sz="16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Selecting Disk C as the source disk and Disk D as the target Disk</a:t>
            </a:r>
            <a:endParaRPr kumimoji="0" lang="en-US" altLang="zh-CN" sz="16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kumimoji="0" lang="en-US" altLang="zh-CN" sz="16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Chooding the clone mode (e.g. sector-by-sector or intelligent clone)</a:t>
            </a:r>
            <a:endParaRPr kumimoji="0" lang="en-US" altLang="zh-CN" sz="16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kumimoji="0" lang="en-US" altLang="zh-CN" sz="16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Review the settings and start the cloning process</a:t>
            </a:r>
            <a:endParaRPr kumimoji="0" lang="en-US" altLang="zh-CN" sz="16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kumimoji="0" lang="en-US" altLang="zh-CN" sz="16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Waiting for the process to complete (This may take several hours)</a:t>
            </a:r>
            <a:endParaRPr kumimoji="0" lang="en-US" altLang="zh-CN" sz="16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6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7" name="直接连接符 6"/>
          <p:cNvCxnSpPr/>
          <p:nvPr/>
        </p:nvCxnSpPr>
        <p:spPr>
          <a:xfrm>
            <a:off x="5582285" y="1970088"/>
            <a:ext cx="0" cy="4094163"/>
          </a:xfrm>
          <a:prstGeom prst="line">
            <a:avLst/>
          </a:prstGeom>
          <a:ln>
            <a:solidFill>
              <a:srgbClr val="0158C9"/>
            </a:solidFill>
            <a:prstDash val="dash"/>
          </a:ln>
        </p:spPr>
        <p:style>
          <a:lnRef idx="1">
            <a:schemeClr val="accent1"/>
          </a:lnRef>
          <a:fillRef idx="0">
            <a:schemeClr val="accent1"/>
          </a:fillRef>
          <a:effectRef idx="0">
            <a:schemeClr val="accent1"/>
          </a:effectRef>
          <a:fontRef idx="minor">
            <a:schemeClr val="tx1"/>
          </a:fontRef>
        </p:style>
      </p:cxnSp>
      <p:sp>
        <p:nvSpPr>
          <p:cNvPr id="2" name="矩形 5"/>
          <p:cNvSpPr/>
          <p:nvPr/>
        </p:nvSpPr>
        <p:spPr>
          <a:xfrm>
            <a:off x="262255" y="1720215"/>
            <a:ext cx="5191125" cy="267652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lumMod val="95000"/>
                  </a:schemeClr>
                </a:solidFill>
                <a:effectLst/>
                <a:uLnTx/>
                <a:uFillTx/>
                <a:latin typeface="+mn-lt"/>
                <a:ea typeface="+mn-ea"/>
                <a:cs typeface="+mn-cs"/>
                <a:sym typeface="+mn-ea"/>
              </a:rPr>
              <a:t>Initializing Hard Drive D</a:t>
            </a:r>
            <a:endParaRPr kumimoji="0" lang="en-US" altLang="zh-CN" sz="2000" b="1"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600" i="0" u="none" strike="noStrike" kern="1200" cap="none" spc="0" normalizeH="0" baseline="0" noProof="0" dirty="0">
                <a:ln>
                  <a:noFill/>
                </a:ln>
                <a:solidFill>
                  <a:schemeClr val="bg1">
                    <a:lumMod val="95000"/>
                  </a:schemeClr>
                </a:solidFill>
                <a:effectLst/>
                <a:uLnTx/>
                <a:uFillTx/>
                <a:latin typeface="+mn-lt"/>
                <a:ea typeface="+mn-ea"/>
                <a:cs typeface="+mn-cs"/>
                <a:sym typeface="+mn-ea"/>
              </a:rPr>
              <a:t>I will go to Disk Management, Check the partition style of the old disk, Right-click the disk and select "Properties" from the menu.</a:t>
            </a:r>
            <a:endParaRPr kumimoji="0" lang="en-US" altLang="zh-CN" sz="160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600" i="0" u="none" strike="noStrike" kern="1200" cap="none" spc="0" normalizeH="0" baseline="0" noProof="0" dirty="0">
                <a:ln>
                  <a:noFill/>
                </a:ln>
                <a:solidFill>
                  <a:schemeClr val="bg1">
                    <a:lumMod val="95000"/>
                  </a:schemeClr>
                </a:solidFill>
                <a:effectLst/>
                <a:uLnTx/>
                <a:uFillTx/>
                <a:latin typeface="+mn-lt"/>
                <a:ea typeface="+mn-ea"/>
                <a:cs typeface="+mn-cs"/>
                <a:sym typeface="+mn-ea"/>
              </a:rPr>
              <a:t>Connect hard drive to the computer via SATA Adapter cable or USB 3.0. Check if the new disk is shown on Disk Management. Right-click the HDD or SSD and Choose "Initialize Disk" from the menu. Set selected disk as MBR or GPT.</a:t>
            </a:r>
            <a:endParaRPr kumimoji="0" lang="en-US" altLang="zh-CN" sz="160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pic>
        <p:nvPicPr>
          <p:cNvPr id="100" name="Picture 99"/>
          <p:cNvPicPr/>
          <p:nvPr/>
        </p:nvPicPr>
        <p:blipFill>
          <a:blip r:embed="rId1"/>
          <a:stretch>
            <a:fillRect/>
          </a:stretch>
        </p:blipFill>
        <p:spPr>
          <a:xfrm>
            <a:off x="815975" y="4396105"/>
            <a:ext cx="4284345" cy="2305685"/>
          </a:xfrm>
          <a:prstGeom prst="rect">
            <a:avLst/>
          </a:prstGeom>
          <a:noFill/>
          <a:ln w="9525">
            <a:noFill/>
          </a:ln>
        </p:spPr>
      </p:pic>
      <p:sp>
        <p:nvSpPr>
          <p:cNvPr id="3" name="Text Box 2"/>
          <p:cNvSpPr txBox="1"/>
          <p:nvPr/>
        </p:nvSpPr>
        <p:spPr>
          <a:xfrm>
            <a:off x="6272530" y="1970405"/>
            <a:ext cx="5016500" cy="398780"/>
          </a:xfrm>
          <a:prstGeom prst="rect">
            <a:avLst/>
          </a:prstGeom>
          <a:noFill/>
        </p:spPr>
        <p:txBody>
          <a:bodyPr wrap="square" rtlCol="0">
            <a:spAutoFit/>
          </a:bodyPr>
          <a:p>
            <a:r>
              <a:rPr lang="en-US" sz="2000" b="1">
                <a:solidFill>
                  <a:schemeClr val="bg1">
                    <a:lumMod val="95000"/>
                  </a:schemeClr>
                </a:solidFill>
              </a:rPr>
              <a:t>Clone Entire Hard Drive in Windows 11</a:t>
            </a:r>
            <a:endParaRPr lang="en-US" sz="2000" b="1">
              <a:solidFill>
                <a:schemeClr val="bg1">
                  <a:lumMod val="95000"/>
                </a:schemeClr>
              </a:solidFill>
            </a:endParaRPr>
          </a:p>
        </p:txBody>
      </p:sp>
      <p:pic>
        <p:nvPicPr>
          <p:cNvPr id="101" name="Picture 100"/>
          <p:cNvPicPr/>
          <p:nvPr/>
        </p:nvPicPr>
        <p:blipFill>
          <a:blip r:embed="rId2"/>
          <a:stretch>
            <a:fillRect/>
          </a:stretch>
        </p:blipFill>
        <p:spPr>
          <a:xfrm>
            <a:off x="6103620" y="3877945"/>
            <a:ext cx="5360670" cy="282384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DEMONSTRATION</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9" name="矩形 8"/>
          <p:cNvSpPr/>
          <p:nvPr/>
        </p:nvSpPr>
        <p:spPr>
          <a:xfrm>
            <a:off x="839788" y="5048250"/>
            <a:ext cx="3054350" cy="449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矩形 9"/>
          <p:cNvSpPr/>
          <p:nvPr/>
        </p:nvSpPr>
        <p:spPr>
          <a:xfrm>
            <a:off x="4568825" y="5048250"/>
            <a:ext cx="3054350" cy="449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矩形 10"/>
          <p:cNvSpPr/>
          <p:nvPr/>
        </p:nvSpPr>
        <p:spPr>
          <a:xfrm>
            <a:off x="8297863" y="5048250"/>
            <a:ext cx="3054350" cy="449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324" name="矩形 14"/>
          <p:cNvSpPr/>
          <p:nvPr/>
        </p:nvSpPr>
        <p:spPr>
          <a:xfrm>
            <a:off x="1462405" y="5088255"/>
            <a:ext cx="2136775" cy="368300"/>
          </a:xfrm>
          <a:prstGeom prst="rect">
            <a:avLst/>
          </a:prstGeom>
          <a:noFill/>
          <a:ln w="9525">
            <a:noFill/>
          </a:ln>
        </p:spPr>
        <p:txBody>
          <a:bodyPr wrap="square" anchor="t" anchorCtr="0">
            <a:spAutoFit/>
          </a:bodyPr>
          <a:p>
            <a:pPr>
              <a:buFont typeface="Arial" panose="020B0604020202020204" pitchFamily="34" charset="0"/>
            </a:pPr>
            <a:r>
              <a:rPr lang="en-US" altLang="zh-CN" dirty="0">
                <a:latin typeface="Calibri" panose="020F0502020204030204" pitchFamily="34" charset="0"/>
                <a:ea typeface="Microsoft YaHei" panose="020B0503020204020204" pitchFamily="34" charset="-122"/>
              </a:rPr>
              <a:t>EaseUS Todo Backup</a:t>
            </a:r>
            <a:endParaRPr lang="en-US" altLang="zh-CN" dirty="0">
              <a:latin typeface="Calibri" panose="020F0502020204030204" pitchFamily="34" charset="0"/>
              <a:ea typeface="Microsoft YaHei" panose="020B0503020204020204" pitchFamily="34" charset="-122"/>
            </a:endParaRPr>
          </a:p>
        </p:txBody>
      </p:sp>
      <p:sp>
        <p:nvSpPr>
          <p:cNvPr id="13325" name="矩形 15"/>
          <p:cNvSpPr/>
          <p:nvPr/>
        </p:nvSpPr>
        <p:spPr>
          <a:xfrm>
            <a:off x="5132388" y="5087938"/>
            <a:ext cx="1811337" cy="368300"/>
          </a:xfrm>
          <a:prstGeom prst="rect">
            <a:avLst/>
          </a:prstGeom>
          <a:noFill/>
          <a:ln w="9525">
            <a:noFill/>
          </a:ln>
        </p:spPr>
        <p:txBody>
          <a:bodyPr anchor="t" anchorCtr="0">
            <a:spAutoFit/>
          </a:bodyPr>
          <a:p>
            <a:pPr>
              <a:buFont typeface="Arial" panose="020B0604020202020204" pitchFamily="34" charset="0"/>
            </a:pPr>
            <a:r>
              <a:rPr lang="en-US" altLang="zh-CN" dirty="0">
                <a:latin typeface="Calibri" panose="020F0502020204030204" pitchFamily="34" charset="0"/>
                <a:ea typeface="Microsoft YaHei" panose="020B0503020204020204" pitchFamily="34" charset="-122"/>
              </a:rPr>
              <a:t>Clone Option</a:t>
            </a:r>
            <a:endParaRPr lang="en-US" altLang="zh-CN" dirty="0">
              <a:latin typeface="Calibri" panose="020F0502020204030204" pitchFamily="34" charset="0"/>
              <a:ea typeface="Microsoft YaHei" panose="020B0503020204020204" pitchFamily="34" charset="-122"/>
            </a:endParaRPr>
          </a:p>
        </p:txBody>
      </p:sp>
      <p:sp>
        <p:nvSpPr>
          <p:cNvPr id="13326" name="矩形 16"/>
          <p:cNvSpPr/>
          <p:nvPr/>
        </p:nvSpPr>
        <p:spPr>
          <a:xfrm>
            <a:off x="8920163" y="5087938"/>
            <a:ext cx="1809750" cy="368300"/>
          </a:xfrm>
          <a:prstGeom prst="rect">
            <a:avLst/>
          </a:prstGeom>
          <a:noFill/>
          <a:ln w="9525">
            <a:noFill/>
          </a:ln>
        </p:spPr>
        <p:txBody>
          <a:bodyPr anchor="t" anchorCtr="0">
            <a:spAutoFit/>
          </a:bodyPr>
          <a:p>
            <a:pPr>
              <a:buFont typeface="Arial" panose="020B0604020202020204" pitchFamily="34" charset="0"/>
            </a:pPr>
            <a:r>
              <a:rPr lang="en-US" altLang="zh-CN" dirty="0">
                <a:latin typeface="Calibri" panose="020F0502020204030204" pitchFamily="34" charset="0"/>
                <a:ea typeface="Microsoft YaHei" panose="020B0503020204020204" pitchFamily="34" charset="-122"/>
              </a:rPr>
              <a:t>Disk C and Disk D</a:t>
            </a:r>
            <a:endParaRPr lang="en-US" altLang="zh-CN" dirty="0">
              <a:latin typeface="Calibri" panose="020F0502020204030204" pitchFamily="34" charset="0"/>
              <a:ea typeface="Microsoft YaHei" panose="020B0503020204020204" pitchFamily="34" charset="-122"/>
            </a:endParaRPr>
          </a:p>
        </p:txBody>
      </p:sp>
      <p:sp>
        <p:nvSpPr>
          <p:cNvPr id="15" name="矩形 14"/>
          <p:cNvSpPr/>
          <p:nvPr/>
        </p:nvSpPr>
        <p:spPr>
          <a:xfrm>
            <a:off x="831850" y="1700213"/>
            <a:ext cx="5256213" cy="306705"/>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These screenshots are for demonstration of the process</a:t>
            </a:r>
            <a:endPar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pic>
        <p:nvPicPr>
          <p:cNvPr id="5" name="Picture 4" descr="FireShot Capture 019 - How to Clone A Hard Drive on Windows 11 - EaseUS - www.easeus.com"/>
          <p:cNvPicPr>
            <a:picLocks noChangeAspect="1"/>
          </p:cNvPicPr>
          <p:nvPr/>
        </p:nvPicPr>
        <p:blipFill>
          <a:blip r:embed="rId1"/>
          <a:stretch>
            <a:fillRect/>
          </a:stretch>
        </p:blipFill>
        <p:spPr>
          <a:xfrm>
            <a:off x="837565" y="3067050"/>
            <a:ext cx="3056890" cy="1981200"/>
          </a:xfrm>
          <a:prstGeom prst="rect">
            <a:avLst/>
          </a:prstGeom>
        </p:spPr>
      </p:pic>
      <p:pic>
        <p:nvPicPr>
          <p:cNvPr id="108" name="Picture 107"/>
          <p:cNvPicPr/>
          <p:nvPr/>
        </p:nvPicPr>
        <p:blipFill>
          <a:blip r:embed="rId2"/>
          <a:stretch>
            <a:fillRect/>
          </a:stretch>
        </p:blipFill>
        <p:spPr>
          <a:xfrm>
            <a:off x="4568825" y="3067050"/>
            <a:ext cx="3054985" cy="2021205"/>
          </a:xfrm>
          <a:prstGeom prst="rect">
            <a:avLst/>
          </a:prstGeom>
          <a:noFill/>
          <a:ln w="9525">
            <a:noFill/>
          </a:ln>
        </p:spPr>
      </p:pic>
      <p:pic>
        <p:nvPicPr>
          <p:cNvPr id="109" name="Picture 108"/>
          <p:cNvPicPr/>
          <p:nvPr/>
        </p:nvPicPr>
        <p:blipFill>
          <a:blip r:embed="rId3"/>
          <a:stretch>
            <a:fillRect/>
          </a:stretch>
        </p:blipFill>
        <p:spPr>
          <a:xfrm>
            <a:off x="8298180" y="3067050"/>
            <a:ext cx="3054985" cy="19812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433" name="组合 36"/>
          <p:cNvGrpSpPr/>
          <p:nvPr/>
        </p:nvGrpSpPr>
        <p:grpSpPr>
          <a:xfrm>
            <a:off x="839788" y="3375025"/>
            <a:ext cx="10512425" cy="107950"/>
            <a:chOff x="839788" y="3375293"/>
            <a:chExt cx="10512425" cy="108000"/>
          </a:xfrm>
        </p:grpSpPr>
        <p:cxnSp>
          <p:nvCxnSpPr>
            <p:cNvPr id="8" name="直接连接符 7"/>
            <p:cNvCxnSpPr/>
            <p:nvPr/>
          </p:nvCxnSpPr>
          <p:spPr>
            <a:xfrm>
              <a:off x="839788" y="3429293"/>
              <a:ext cx="10512425" cy="0"/>
            </a:xfrm>
            <a:prstGeom prst="line">
              <a:avLst/>
            </a:prstGeom>
            <a:ln>
              <a:solidFill>
                <a:srgbClr val="0158C9"/>
              </a:solidFill>
            </a:ln>
          </p:spPr>
          <p:style>
            <a:lnRef idx="1">
              <a:schemeClr val="accent1"/>
            </a:lnRef>
            <a:fillRef idx="0">
              <a:schemeClr val="accent1"/>
            </a:fillRef>
            <a:effectRef idx="0">
              <a:schemeClr val="accent1"/>
            </a:effectRef>
            <a:fontRef idx="minor">
              <a:schemeClr val="tx1"/>
            </a:fontRef>
          </p:style>
        </p:cxnSp>
        <p:sp>
          <p:nvSpPr>
            <p:cNvPr id="9" name="椭圆 8"/>
            <p:cNvSpPr>
              <a:spLocks noChangeAspect="1"/>
            </p:cNvSpPr>
            <p:nvPr/>
          </p:nvSpPr>
          <p:spPr>
            <a:xfrm>
              <a:off x="1665288" y="3375293"/>
              <a:ext cx="107950" cy="108000"/>
            </a:xfrm>
            <a:prstGeom prst="ellipse">
              <a:avLst/>
            </a:prstGeom>
            <a:solidFill>
              <a:srgbClr val="0158C9"/>
            </a:solidFill>
            <a:ln>
              <a:solidFill>
                <a:srgbClr val="0158C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a:spLocks noChangeAspect="1"/>
            </p:cNvSpPr>
            <p:nvPr/>
          </p:nvSpPr>
          <p:spPr>
            <a:xfrm>
              <a:off x="3822700" y="3375293"/>
              <a:ext cx="107950" cy="108000"/>
            </a:xfrm>
            <a:prstGeom prst="ellipse">
              <a:avLst/>
            </a:prstGeom>
            <a:solidFill>
              <a:srgbClr val="0158C9"/>
            </a:solidFill>
            <a:ln>
              <a:solidFill>
                <a:srgbClr val="0158C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a:spLocks noChangeAspect="1"/>
            </p:cNvSpPr>
            <p:nvPr/>
          </p:nvSpPr>
          <p:spPr>
            <a:xfrm>
              <a:off x="5981700" y="3375293"/>
              <a:ext cx="107950" cy="108000"/>
            </a:xfrm>
            <a:prstGeom prst="ellipse">
              <a:avLst/>
            </a:prstGeom>
            <a:solidFill>
              <a:srgbClr val="0158C9"/>
            </a:solidFill>
            <a:ln>
              <a:solidFill>
                <a:srgbClr val="0158C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a:spLocks noChangeAspect="1"/>
            </p:cNvSpPr>
            <p:nvPr/>
          </p:nvSpPr>
          <p:spPr>
            <a:xfrm>
              <a:off x="8134350" y="3375293"/>
              <a:ext cx="107950" cy="108000"/>
            </a:xfrm>
            <a:prstGeom prst="ellipse">
              <a:avLst/>
            </a:prstGeom>
            <a:solidFill>
              <a:srgbClr val="0158C9"/>
            </a:solidFill>
            <a:ln>
              <a:solidFill>
                <a:srgbClr val="0158C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椭圆 35"/>
            <p:cNvSpPr>
              <a:spLocks noChangeAspect="1"/>
            </p:cNvSpPr>
            <p:nvPr/>
          </p:nvSpPr>
          <p:spPr>
            <a:xfrm>
              <a:off x="10437813" y="3375293"/>
              <a:ext cx="107950" cy="108000"/>
            </a:xfrm>
            <a:prstGeom prst="ellipse">
              <a:avLst/>
            </a:prstGeom>
            <a:solidFill>
              <a:srgbClr val="0158C9"/>
            </a:solidFill>
            <a:ln>
              <a:solidFill>
                <a:srgbClr val="0158C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none" spc="0" normalizeH="0" baseline="0" noProof="0" dirty="0">
                <a:ln>
                  <a:noFill/>
                </a:ln>
                <a:solidFill>
                  <a:schemeClr val="bg1">
                    <a:lumMod val="95000"/>
                  </a:schemeClr>
                </a:solidFill>
                <a:effectLst/>
                <a:uLnTx/>
                <a:uFillTx/>
                <a:latin typeface="+mj-lt"/>
                <a:ea typeface="+mj-ea"/>
                <a:cs typeface="+mj-cs"/>
              </a:rPr>
              <a:t>COMPLETION AND VERIFICATION</a:t>
            </a:r>
            <a:endParaRPr kumimoji="0" lang="en-US" altLang="zh-CN"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2" name="椭圆 1"/>
          <p:cNvSpPr/>
          <p:nvPr/>
        </p:nvSpPr>
        <p:spPr>
          <a:xfrm>
            <a:off x="2411413" y="2971800"/>
            <a:ext cx="914400" cy="914400"/>
          </a:xfrm>
          <a:prstGeom prst="ellipse">
            <a:avLst/>
          </a:prstGeom>
          <a:solidFill>
            <a:srgbClr val="0158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椭圆 4"/>
          <p:cNvSpPr/>
          <p:nvPr/>
        </p:nvSpPr>
        <p:spPr>
          <a:xfrm>
            <a:off x="4568825" y="2971800"/>
            <a:ext cx="914400" cy="914400"/>
          </a:xfrm>
          <a:prstGeom prst="ellipse">
            <a:avLst/>
          </a:prstGeom>
          <a:solidFill>
            <a:schemeClr val="bg2">
              <a:lumMod val="25000"/>
            </a:schemeClr>
          </a:solidFill>
          <a:ln w="19050">
            <a:solidFill>
              <a:srgbClr val="0158C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6726238" y="2971800"/>
            <a:ext cx="914400" cy="914400"/>
          </a:xfrm>
          <a:prstGeom prst="ellipse">
            <a:avLst/>
          </a:prstGeom>
          <a:solidFill>
            <a:srgbClr val="0158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8882063" y="2971800"/>
            <a:ext cx="914400" cy="914400"/>
          </a:xfrm>
          <a:prstGeom prst="ellipse">
            <a:avLst/>
          </a:prstGeom>
          <a:solidFill>
            <a:schemeClr val="bg2">
              <a:lumMod val="25000"/>
            </a:schemeClr>
          </a:solidFill>
          <a:ln w="19050">
            <a:solidFill>
              <a:srgbClr val="0158C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806450" y="1733550"/>
            <a:ext cx="10545763" cy="30670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Completing cloning with verification. </a:t>
            </a:r>
            <a:endParaRPr kumimoji="0" 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5" name="矩形 24"/>
          <p:cNvSpPr/>
          <p:nvPr/>
        </p:nvSpPr>
        <p:spPr>
          <a:xfrm>
            <a:off x="1873250" y="3997325"/>
            <a:ext cx="2001838" cy="737235"/>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Ensuring all files, software nd settings are intact on Disk D</a:t>
            </a:r>
            <a:endParaRPr kumimoji="0" 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0" name="矩形 29"/>
          <p:cNvSpPr/>
          <p:nvPr/>
        </p:nvSpPr>
        <p:spPr>
          <a:xfrm>
            <a:off x="4039553" y="3997325"/>
            <a:ext cx="2001838" cy="737235"/>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strike="noStrike" noProof="0" dirty="0">
                <a:ln>
                  <a:noFill/>
                </a:ln>
                <a:solidFill>
                  <a:schemeClr val="bg1">
                    <a:lumMod val="95000"/>
                  </a:schemeClr>
                </a:solidFill>
                <a:effectLst/>
                <a:uLnTx/>
                <a:uFillTx/>
                <a:latin typeface="+mn-lt"/>
                <a:ea typeface="+mn-ea"/>
                <a:cs typeface="+mn-cs"/>
                <a:sym typeface="+mn-ea"/>
              </a:rPr>
              <a:t>Verifying software licenses and activation status</a:t>
            </a:r>
            <a:endParaRPr kumimoji="0" 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2" name="矩形 31"/>
          <p:cNvSpPr/>
          <p:nvPr/>
        </p:nvSpPr>
        <p:spPr>
          <a:xfrm>
            <a:off x="6205538" y="3997325"/>
            <a:ext cx="2001838" cy="737235"/>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strike="noStrike" noProof="0" dirty="0">
                <a:ln>
                  <a:noFill/>
                </a:ln>
                <a:solidFill>
                  <a:schemeClr val="bg1">
                    <a:lumMod val="95000"/>
                  </a:schemeClr>
                </a:solidFill>
                <a:effectLst/>
                <a:uLnTx/>
                <a:uFillTx/>
                <a:latin typeface="+mn-lt"/>
                <a:ea typeface="+mn-ea"/>
                <a:cs typeface="+mn-cs"/>
                <a:sym typeface="+mn-ea"/>
              </a:rPr>
              <a:t>Using Disk as the primary drive or keep it as a backup</a:t>
            </a:r>
            <a:endParaRPr kumimoji="0" 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34" name="矩形 33"/>
          <p:cNvSpPr/>
          <p:nvPr/>
        </p:nvSpPr>
        <p:spPr>
          <a:xfrm>
            <a:off x="8371840" y="3997325"/>
            <a:ext cx="2284730" cy="1383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strike="noStrike" noProof="0" dirty="0">
                <a:ln>
                  <a:noFill/>
                </a:ln>
                <a:solidFill>
                  <a:schemeClr val="bg1">
                    <a:lumMod val="95000"/>
                  </a:schemeClr>
                </a:solidFill>
                <a:effectLst/>
                <a:uLnTx/>
                <a:uFillTx/>
                <a:latin typeface="+mn-lt"/>
                <a:ea typeface="+mn-ea"/>
                <a:cs typeface="+mn-cs"/>
                <a:sym typeface="+mn-ea"/>
              </a:rPr>
              <a:t>U</a:t>
            </a:r>
            <a:r>
              <a:rPr lang="zh-CN" altLang="en-US" sz="1400" strike="noStrike" noProof="0" dirty="0">
                <a:ln>
                  <a:noFill/>
                </a:ln>
                <a:solidFill>
                  <a:schemeClr val="bg1">
                    <a:lumMod val="95000"/>
                  </a:schemeClr>
                </a:solidFill>
                <a:effectLst/>
                <a:uLnTx/>
                <a:uFillTx/>
                <a:latin typeface="+mn-lt"/>
                <a:ea typeface="+mn-ea"/>
                <a:cs typeface="+mn-cs"/>
                <a:sym typeface="+mn-ea"/>
              </a:rPr>
              <a:t>llamcorper sit amet ligula. Nulla quis lorem ut libero malesuada feugiat. Vestibulum ac diam sit amet quam vehiculaullamcorper sit.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圆角矩形 14"/>
          <p:cNvSpPr/>
          <p:nvPr/>
        </p:nvSpPr>
        <p:spPr>
          <a:xfrm>
            <a:off x="4641850" y="719455"/>
            <a:ext cx="3047365" cy="733425"/>
          </a:xfrm>
          <a:prstGeom prst="roundRect">
            <a:avLst>
              <a:gd name="adj" fmla="val 8051"/>
            </a:avLst>
          </a:prstGeom>
          <a:solidFill>
            <a:srgbClr val="0158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650" name="标题 1"/>
          <p:cNvSpPr>
            <a:spLocks noGrp="1"/>
          </p:cNvSpPr>
          <p:nvPr>
            <p:ph type="title"/>
          </p:nvPr>
        </p:nvSpPr>
        <p:spPr>
          <a:xfrm>
            <a:off x="4824730" y="719455"/>
            <a:ext cx="2682240" cy="765810"/>
          </a:xfrm>
        </p:spPr>
        <p:txBody>
          <a:bodyPr wrap="square" lIns="91440" tIns="45720" rIns="91440" bIns="45720" anchor="b" anchorCtr="0"/>
          <a:p>
            <a:pPr algn="r" eaLnBrk="1" hangingPunct="1">
              <a:buClrTx/>
              <a:buSzTx/>
              <a:buFontTx/>
            </a:pPr>
            <a:r>
              <a:rPr lang="en-US" altLang="zh-CN" kern="1200" dirty="0">
                <a:solidFill>
                  <a:schemeClr val="bg1"/>
                </a:solidFill>
                <a:latin typeface="+mj-lt"/>
                <a:ea typeface="+mj-ea"/>
                <a:cs typeface="+mj-cs"/>
              </a:rPr>
              <a:t>THANK YOU</a:t>
            </a:r>
            <a:endParaRPr lang="zh-CN" altLang="en-US" kern="1200" dirty="0">
              <a:solidFill>
                <a:schemeClr val="bg1"/>
              </a:solidFill>
              <a:latin typeface="+mj-lt"/>
              <a:ea typeface="+mj-ea"/>
              <a:cs typeface="+mj-cs"/>
            </a:endParaRPr>
          </a:p>
        </p:txBody>
      </p:sp>
      <p:pic>
        <p:nvPicPr>
          <p:cNvPr id="107" name="Picture 106"/>
          <p:cNvPicPr/>
          <p:nvPr/>
        </p:nvPicPr>
        <p:blipFill>
          <a:blip r:embed="rId1"/>
          <a:stretch>
            <a:fillRect/>
          </a:stretch>
        </p:blipFill>
        <p:spPr>
          <a:xfrm>
            <a:off x="2788285" y="1808480"/>
            <a:ext cx="7502525" cy="463740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2082</Words>
  <Application>WPS Presentation</Application>
  <PresentationFormat>宽屏</PresentationFormat>
  <Paragraphs>62</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Calibri</vt:lpstr>
      <vt:lpstr>Microsoft YaHei</vt:lpstr>
      <vt:lpstr>Calibri Light</vt:lpstr>
      <vt:lpstr>Arial Unicode MS</vt:lpstr>
      <vt:lpstr>Calibri Light</vt:lpstr>
      <vt:lpstr>Office Theme</vt:lpstr>
      <vt:lpstr>Cloning Disk C to Disk D</vt:lpstr>
      <vt:lpstr>PREPARATION</vt:lpstr>
      <vt:lpstr>CLONING PROCESS</vt:lpstr>
      <vt:lpstr>Your  Title  Here</vt:lpstr>
      <vt:lpstr>Your  Title  Here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maste</cp:lastModifiedBy>
  <cp:revision>78</cp:revision>
  <dcterms:created xsi:type="dcterms:W3CDTF">2014-12-20T13:05:00Z</dcterms:created>
  <dcterms:modified xsi:type="dcterms:W3CDTF">2024-05-03T16:37:45Z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1033-12.2.0.16731</vt:lpwstr>
  </property>
  <property fmtid="{D5CDD505-2E9C-101B-9397-08002B2CF9AE}" pid="3" name="ICV">
    <vt:lpwstr>C409752B827C41DEA5A8B56E2D3BC690_13</vt:lpwstr>
  </property>
</Properties>
</file>