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61" r:id="rId5"/>
    <p:sldId id="265" r:id="rId6"/>
    <p:sldId id="267" r:id="rId7"/>
    <p:sldId id="270" r:id="rId8"/>
    <p:sldId id="269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  <a:srgbClr val="101010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C7F55-5576-4C61-93E9-9A94D8048EF4}" v="88" dt="2024-05-20T13:53:53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6:48: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20879 10548 16383 0 0,'5'0'0'0'0,"7"0"0"0"0,7 0 0 0 0,15 0 0 0 0,17 0 0 0 0,26 0 0 0 0,31 0 0 0 0,38 0 0 0 0,50 0 0 0 0,49 0 0 0 0,45 0 0 0 0,29 0 0 0 0,22 0 0 0 0,15 0 0 0 0,19 0 0 0 0,-4 0 0 0 0,-7 0 0 0 0,-9 0 0 0 0,-35 0 0 0 0,-20 0 0 0 0,-19 0 0 0 0,-23 0 0 0 0,-13 0 0 0 0,-7 0 0 0 0,-4 0 0 0 0,6 0 0 0 0,23 0 0 0 0,44 0 0 0 0,37 0 0 0 0,52 0 0 0 0,41 0 0 0 0,50 0 0 0 0,38 0 0 0 0,14 0 0 0 0,1 0 0 0 0,8 0 0 0 0,-8 0 0 0 0,-18 0 0 0 0,-32 0 0 0 0,-42 0 0 0 0,-30 0 0 0 0,-30 0 0 0 0,-30 0 0 0 0,-23 0 0 0 0,-29 0 0 0 0,-29 0 0 0 0,-32 0 0 0 0,-42 0 0 0 0,-45 0 0 0 0,-39 0 0 0 0,-29 0 0 0 0,-21 0 0 0 0,-10 0 0 0 0,-11 0 0 0 0,1 0 0 0 0,4 0 0 0 0,8 0 0 0 0,14 0 0 0 0,9 0 0 0 0,2 0 0 0 0,-5 0 0 0 0,-10 0 0 0 0,-7 0 0 0 0,-10 0 0 0 0,-18 0 0 0 0,-21 0 0 0 0,-29 0 0 0 0,-21 0 0 0 0,-16 0 0 0 0,-9 0 0 0 0,-5 0 0 0 0,-2 0 0 0 0,6 0 0 0 0,-2 0 0 0 0,-7 0 0 0 0,-5 0 0 0 0,-2 0 0 0 0,-2 0 0 0 0,-9 0 0 0 0,-15 0 0 0 0,-20 0 0 0 0,-31 0 0 0 0,-31 0 0 0 0,-24 0 0 0 0,-34 0 0 0 0,-42 0 0 0 0,-44 0 0 0 0,-44 0 0 0 0,-41 0 0 0 0,-37 0 0 0 0,-14 0 0 0 0,-20 0 0 0 0,-15 0 0 0 0,-16 0 0 0 0,-53 0 0 0 0,-23 0 0 0 0,-13 0 0 0 0,4 0 0 0 0,31 0 0 0 0,52 0 0 0 0,52 0 0 0 0,59 0 0 0 0,57 0 0 0 0,47 0 0 0 0,30 0 0 0 0,13 0 0 0 0,12 0 0 0 0,0 0 0 0 0,-14 0 0 0 0,-8 0 0 0 0,-5 0 0 0 0,-7 0 0 0 0,3 0 0 0 0,9 0 0 0 0,23 0 0 0 0,19 0 0 0 0,11 0 0 0 0,18 0 0 0 0,21 0 0 0 0,21 0 0 0 0,11 0 0 0 0,15 0 0 0 0,20 0 0 0 0,13 0 0 0 0,8 0 0 0 0,9 0 0 0 0,2 0 0 0 0,5 0 0 0 0,5 0 0 0 0,3 0 0 0 0,4 0 0 0 0,6 0 0 0 0,2 0 0 0 0,12 0 0 0 0,6 0 0 0 0,5 0 0 0 0,-2 0 0 0 0,-2 0 0 0 0,1 0 0 0 0,1 0 0 0 0,-5 0 0 0 0,0 0 0 0 0,-5 0 0 0 0,1 0 0 0 0,1 0 0 0 0,3 0 0 0 0,3 0 0 0 0,3 0 0 0 0,0 0 0 0 0,2 0 0 0 0,0 0 0 0 0,0 0 0 0 0,0 0 0 0 0,-5 0 0 0 0,-1 0 0 0 0,-1 0 0 0 0,2 0 0 0 0,11 0 0 0 0,16 0 0 0 0,13 0 0 0 0,12 0 0 0 0,13 0 0 0 0,6 0 0 0 0,8 0 0 0 0,6 0 0 0 0,6 0 0 0 0,13 0 0 0 0,15 0 0 0 0,25 0 0 0 0,19 0 0 0 0,30 0 0 0 0,28 0 0 0 0,39 0 0 0 0,28 0 0 0 0,12 0 0 0 0,13 0 0 0 0,-1 0 0 0 0,0 0 0 0 0,-2 0 0 0 0,-6 0 0 0 0,-7 0 0 0 0,2 0 0 0 0,-2 0 0 0 0,-4 0 0 0 0,0 0 0 0 0,-19 0 0 0 0,-8 0 0 0 0,8 0 0 0 0,25 0 0 0 0,9 0 0 0 0,4 0 0 0 0,1 0 0 0 0,5 0 0 0 0,0 0 0 0 0,-1 0 0 0 0,3 0 0 0 0,-1 0 0 0 0,-8 0 0 0 0,-15 0 0 0 0,-10 0 0 0 0,-17 0 0 0 0,-8 0 0 0 0,-5 0 0 0 0,5 0 0 0 0,0 0 0 0 0,19 0 0 0 0,14 0 0 0 0,3 0 0 0 0,15 0 0 0 0,1 0 0 0 0,9 0 0 0 0,3 0 0 0 0,8 0 0 0 0,10 0 0 0 0,0 0 0 0 0,-8 0 0 0 0,-12 0 0 0 0,-25 0 0 0 0,-42 0 0 0 0,-53 0 0 0 0,-50 0 0 0 0,-30 0 0 0 0,-14 0 0 0 0,-10 0 0 0 0,0 0 0 0 0,-5 0 0 0 0,1 0 0 0 0,8 0 0 0 0,1 0 0 0 0,0 0 0 0 0,-7 0 0 0 0,1 0 0 0 0,16 0 0 0 0,20 0 0 0 0,35 0 0 0 0,35 0 0 0 0,30 0 0 0 0,33 0 0 0 0,8 0 0 0 0,-17 0 0 0 0,-30 0 0 0 0,-44 0 0 0 0,-41 0 0 0 0,-34 0 0 0 0,-25 0 0 0 0,-15 0 0 0 0,-8 0 0 0 0,-4 0 0 0 0,0 0 0 0 0,1 0 0 0 0,2 0 0 0 0,1 0 0 0 0,3 0 0 0 0,0 0 0 0 0,1 0 0 0 0,1 0 0 0 0,-1 0 0 0 0,1 0 0 0 0,-1 0 0 0 0,1 0 0 0 0,-1 0 0 0 0,1 0 0 0 0,-1 0 0 0 0,0 0 0 0 0,0 0 0 0 0,-5 0 0 0 0,-17 0 0 0 0,-20 0 0 0 0,-29 0 0 0 0,-27 0 0 0 0,-39 0 0 0 0,-42 0 0 0 0,-53 0 0 0 0,-58 0 0 0 0,-52 0 0 0 0,-45 0 0 0 0,-28 0 0 0 0,-22 0 0 0 0,-2 0 0 0 0,-9 0 0 0 0,-6 0 0 0 0,-2 0 0 0 0,14 0 0 0 0,6 0 0 0 0,10 0 0 0 0,0 0 0 0 0,6 0 0 0 0,7 0 0 0 0,8 0 0 0 0,0 0 0 0 0,13 0 0 0 0,16 0 0 0 0,36 0 0 0 0,30 0 0 0 0,27 0 0 0 0,35 0 0 0 0,24 0 0 0 0,25 0 0 0 0,15 0 0 0 0,-2 0 0 0 0,-11 0 0 0 0,-18 0 0 0 0,-23 0 0 0 0,-14 0 0 0 0,-14 0 0 0 0,-8 0 0 0 0,-20 0 0 0 0,-5 0 0 0 0,-9 0 0 0 0,-9 0 0 0 0,4 0 0 0 0,3 0 0 0 0,9 0 0 0 0,14 0 0 0 0,20 0 0 0 0,19 0 0 0 0,6 0 0 0 0,-2 0 0 0 0,-6 0 0 0 0,8 0 0 0 0,10 0 0 0 0,19 0 0 0 0,14 0 0 0 0,21 0 0 0 0,20 0 0 0 0,22 0 0 0 0,13 0 0 0 0,7 0 0 0 0,8 0 0 0 0,7 0 0 0 0,5 0 0 0 0,4 0 0 0 0,1 0 0 0 0,2 0 0 0 0,0 0 0 0 0,5 0 0 0 0,7 0 0 0 0,6 0 0 0 0,5 0 0 0 0,3 0 0 0 0,2 0 0 0 0,2 0 0 0 0,0 0 0 0 0,-5 0 0 0 0,-2 0 0 0 0,-6 0 0 0 0,-4 0 0 0 0,-7 0 0 0 0,-8 0 0 0 0,0 0 0 0 0,6 0 0 0 0,7 0 0 0 0,6 0 0 0 0,6 0 0 0 0,3 0 0 0 0,3 0 0 0 0,1 0 0 0 0,0 0 0 0 0,0 0 0 0 0,0 0 0 0 0,-1 0 0 0 0,0 0 0 0 0,0 0 0 0 0,0 0 0 0 0,0 0 0 0 0,0 0 0 0 0,0 0 0 0 0,-1 0 0 0 0,1 0 0 0 0,0 0 0 0 0,-1 0 0 0 0,1 0 0 0 0,0 0 0 0 0,0 0 0 0 0,10 0 0 0 0,13 0 0 0 0,14 0 0 0 0,10 0 0 0 0,13 0 0 0 0,12 0 0 0 0,13 0 0 0 0,14 0 0 0 0,25 0 0 0 0,33 0 0 0 0,36 0 0 0 0,47 0 0 0 0,39 0 0 0 0,34 0 0 0 0,9 0 0 0 0,-3 0 0 0 0,-25 0 0 0 0,-27 0 0 0 0,-22 0 0 0 0,-13 0 0 0 0,-9 0 0 0 0,-7 0 0 0 0,2 0 0 0 0,-2 0 0 0 0,-10 0 0 0 0,-16 0 0 0 0,-9 0 0 0 0,1 0 0 0 0,6 0 0 0 0,11 0 0 0 0,3 0 0 0 0,-2 0 0 0 0,1 0 0 0 0,12 0 0 0 0,11 0 0 0 0,14 0 0 0 0,8 0 0 0 0,8 0 0 0 0,12 0 0 0 0,17 0 0 0 0,12 0 0 0 0,8 0 0 0 0,3 0 0 0 0,1 0 0 0 0,0 0 0 0 0,-1 0 0 0 0,-2 0 0 0 0,0 0 0 0 0,-16 0 0 0 0,-1 0 0 0 0,7 0 0 0 0,11 0 0 0 0,-1 0 0 0 0,0 0 0 0 0,-6 0 0 0 0,-8 0 0 0 0,-1 0 0 0 0,7 0 0 0 0,4 0 0 0 0,-3 0 0 0 0,-5 0 0 0 0,-7 0 0 0 0,-4 0 0 0 0,0 0 0 0 0,9 0 0 0 0,2 0 0 0 0,2 0 0 0 0,-7 0 0 0 0,-17 0 0 0 0,-13 0 0 0 0,-15 0 0 0 0,-22 0 0 0 0,-18 0 0 0 0,-18 0 0 0 0,-14 0 0 0 0,-10 0 0 0 0,3 0 0 0 0,-1 0 0 0 0,4 0 0 0 0,9 0 0 0 0,1 0 0 0 0,-15 0 0 0 0,-19 0 0 0 0,-23 0 0 0 0,-22 0 0 0 0,-17 0 0 0 0,-12 0 0 0 0,-7 0 0 0 0,-4 0 0 0 0,-1 0 0 0 0,-1 0 0 0 0,2 0 0 0 0,1 0 0 0 0,0 0 0 0 0,2 0 0 0 0,-1 0 0 0 0,2 0 0 0 0,-1 0 0 0 0,0 0 0 0 0,1 0 0 0 0,-1 0 0 0 0,1 0 0 0 0,-1 0 0 0 0,-5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6:48: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38841 8440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рно-белый, одежда, Формальная одежда, черный&#10;&#10;Автоматически созданное описание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300"/>
          <a:stretch>
            <a:fillRect/>
          </a:stretch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5" name="Заголовок 1"/>
          <p:cNvSpPr txBox="1"/>
          <p:nvPr/>
        </p:nvSpPr>
        <p:spPr>
          <a:xfrm>
            <a:off x="5535678" y="756852"/>
            <a:ext cx="6215159" cy="2676016"/>
          </a:xfrm>
          <a:prstGeom prst="rect">
            <a:avLst/>
          </a:prstGeom>
        </p:spPr>
        <p:txBody>
          <a:bodyPr lIns="91440" tIns="45720" rIns="91440" bIns="4572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Разработка мобильного приложения для создания собственной коллекции образов </a:t>
            </a:r>
            <a:endParaRPr lang="ru-RU">
              <a:latin typeface="Times New Roman" panose="02020603050405020304"/>
            </a:endParaRPr>
          </a:p>
        </p:txBody>
      </p:sp>
      <p:sp>
        <p:nvSpPr>
          <p:cNvPr id="7" name="Подзаголовок 2"/>
          <p:cNvSpPr txBox="1"/>
          <p:nvPr/>
        </p:nvSpPr>
        <p:spPr>
          <a:xfrm>
            <a:off x="5535798" y="4000205"/>
            <a:ext cx="6212377" cy="2142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/>
            <a:r>
              <a:rPr lang="ru-RU" dirty="0">
                <a:solidFill>
                  <a:srgbClr val="FFFFFF"/>
                </a:solidFill>
                <a:latin typeface="Times New Roman" panose="02020603050405020304"/>
                <a:ea typeface="+mn-lt"/>
                <a:cs typeface="+mn-lt"/>
              </a:rPr>
              <a:t>Выполнила: </a:t>
            </a:r>
            <a:r>
              <a:rPr lang="ru-RU" err="1">
                <a:solidFill>
                  <a:srgbClr val="FFFFFF"/>
                </a:solidFill>
                <a:latin typeface="Times New Roman" panose="02020603050405020304"/>
                <a:ea typeface="+mn-lt"/>
                <a:cs typeface="+mn-lt"/>
              </a:rPr>
              <a:t>Клейзер</a:t>
            </a:r>
            <a:r>
              <a:rPr lang="ru-RU" dirty="0">
                <a:solidFill>
                  <a:srgbClr val="FFFFFF"/>
                </a:solidFill>
                <a:latin typeface="Times New Roman" panose="02020603050405020304"/>
                <a:ea typeface="+mn-lt"/>
                <a:cs typeface="+mn-lt"/>
              </a:rPr>
              <a:t> Мария Петровна </a:t>
            </a:r>
            <a:endParaRPr lang="ru-RU" i="0">
              <a:solidFill>
                <a:srgbClr val="CCC9C2"/>
              </a:solidFill>
              <a:latin typeface="Times New Roman" panose="02020603050405020304"/>
              <a:ea typeface="+mn-lt"/>
              <a:cs typeface="+mn-lt"/>
            </a:endParaRPr>
          </a:p>
          <a:p>
            <a:pPr lvl="1" algn="r"/>
            <a:r>
              <a:rPr lang="ru-RU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2024 г.</a:t>
            </a:r>
            <a:endParaRPr lang="ru-RU" i="0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ый ввод 14"/>
              <p14:cNvContentPartPr/>
              <p14:nvPr/>
            </p14:nvContentPartPr>
            <p14:xfrm>
              <a:off x="5541624" y="3686810"/>
              <a:ext cx="6238393" cy="10885"/>
            </p14:xfrm>
          </p:contentPart>
        </mc:Choice>
        <mc:Fallback xmlns="">
          <p:pic>
            <p:nvPicPr>
              <p:cNvPr id="15" name="Рукописный ввод 14"/>
            </p:nvPicPr>
            <p:blipFill>
              <a:blip r:embed="rId4"/>
            </p:blipFill>
            <p:spPr>
              <a:xfrm>
                <a:off x="5541624" y="3686810"/>
                <a:ext cx="6238393" cy="10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Рукописный ввод 15"/>
              <p14:cNvContentPartPr/>
              <p14:nvPr/>
            </p14:nvContentPartPr>
            <p14:xfrm>
              <a:off x="13291457" y="2819399"/>
              <a:ext cx="10885" cy="10885"/>
            </p14:xfrm>
          </p:contentPart>
        </mc:Choice>
        <mc:Fallback xmlns="">
          <p:pic>
            <p:nvPicPr>
              <p:cNvPr id="16" name="Рукописный ввод 15"/>
            </p:nvPicPr>
            <p:blipFill>
              <a:blip r:embed="rId6"/>
            </p:blipFill>
            <p:spPr>
              <a:xfrm>
                <a:off x="13291457" y="2819399"/>
                <a:ext cx="10885" cy="108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рно-белый, одежда, Формальная одежда, черный&#10;&#10;Автоматически созданное описание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300"/>
          <a:stretch>
            <a:fillRect/>
          </a:stretch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673" y="876302"/>
            <a:ext cx="5180927" cy="1086056"/>
          </a:xfrm>
        </p:spPr>
        <p:txBody>
          <a:bodyPr/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План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096671" y="1957127"/>
            <a:ext cx="5180928" cy="4012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Введение</a:t>
            </a:r>
          </a:p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Актуальность проекта</a:t>
            </a:r>
            <a:endParaRPr lang="ru-RU" dirty="0"/>
          </a:p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Ход практической работы</a:t>
            </a:r>
          </a:p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Демонстрация продукта</a:t>
            </a:r>
          </a:p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Итоги</a:t>
            </a:r>
            <a:r>
              <a:rPr lang="en-US" altLang="ru-RU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ru-RU" altLang="ru-RU" dirty="0">
                <a:latin typeface="Times New Roman" panose="02020603050405020304"/>
                <a:cs typeface="Times New Roman" panose="02020603050405020304"/>
              </a:rPr>
              <a:t>и перспективы развития</a:t>
            </a:r>
            <a:endParaRPr lang="ru-RU" dirty="0">
              <a:latin typeface="Times New Roman" panose="02020603050405020304"/>
              <a:cs typeface="Times New Roman" panose="02020603050405020304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4735" y="303702"/>
            <a:ext cx="3642412" cy="1086056"/>
          </a:xfrm>
        </p:spPr>
        <p:txBody>
          <a:bodyPr/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Введение</a:t>
            </a:r>
          </a:p>
        </p:txBody>
      </p:sp>
      <p:pic>
        <p:nvPicPr>
          <p:cNvPr id="5" name="Рисунок 4" descr="Изображение выглядит как одежда, в помещении, человек, стена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0" y="633351"/>
            <a:ext cx="5516391" cy="5262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46040" y="1505857"/>
            <a:ext cx="440574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 dirty="0">
                <a:latin typeface="Times New Roman" panose="02020603050405020304"/>
                <a:ea typeface="+mn-lt"/>
                <a:cs typeface="+mn-lt"/>
              </a:rPr>
              <a:t>Каждый день мы выбираем, что надеть. Кто-то тратит на это много времени, кто-то совсем чуть-чуть. Бывает что выбор одежды вызывает некоторые трудности...</a:t>
            </a:r>
            <a:endParaRPr lang="ru-RU" sz="2000" dirty="0">
              <a:latin typeface="Times New Roman" panose="02020603050405020304"/>
            </a:endParaRPr>
          </a:p>
        </p:txBody>
      </p:sp>
      <p:pic>
        <p:nvPicPr>
          <p:cNvPr id="9" name="Рисунок 8" descr="Изображение выглядит как Вешалка-плечики, вешалка, каморка, в помещении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" y="3338512"/>
            <a:ext cx="3758143" cy="2541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760" y="549730"/>
            <a:ext cx="10427840" cy="1086056"/>
          </a:xfrm>
        </p:spPr>
        <p:txBody>
          <a:bodyPr/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Актуальность</a:t>
            </a:r>
          </a:p>
        </p:txBody>
      </p:sp>
      <p:pic>
        <p:nvPicPr>
          <p:cNvPr id="7" name="Объект 6" descr="Изображение выглядит как текст, круг, снимок экрана, компакт-диск&#10;&#10;Автоматически созданное описание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75" t="13571" r="20006" b="15000"/>
          <a:stretch>
            <a:fillRect/>
          </a:stretch>
        </p:blipFill>
        <p:spPr>
          <a:xfrm>
            <a:off x="849086" y="1818718"/>
            <a:ext cx="5029543" cy="2993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Изображение выглядит как текст, круг, снимок экрана, Графика&#10;&#10;Автоматически созданное описание"/>
          <p:cNvPicPr>
            <a:picLocks noChangeAspect="1"/>
          </p:cNvPicPr>
          <p:nvPr/>
        </p:nvPicPr>
        <p:blipFill rotWithShape="1">
          <a:blip r:embed="rId3"/>
          <a:srcRect l="19107" t="15688" r="20536" b="15714"/>
          <a:stretch>
            <a:fillRect/>
          </a:stretch>
        </p:blipFill>
        <p:spPr>
          <a:xfrm>
            <a:off x="6389913" y="1817913"/>
            <a:ext cx="5029205" cy="2994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849085" y="5061857"/>
            <a:ext cx="5029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 dirty="0">
                <a:latin typeface="Times New Roman" panose="02020603050405020304"/>
                <a:cs typeface="Times New Roman" panose="02020603050405020304"/>
              </a:rPr>
              <a:t>Сколько времени вы тратите на выбор образа?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9913" y="5061857"/>
            <a:ext cx="5029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 dirty="0">
                <a:latin typeface="Times New Roman" panose="02020603050405020304"/>
                <a:cs typeface="Times New Roman" panose="02020603050405020304"/>
              </a:rPr>
              <a:t>Как часто вы забываете о какой-то вещи в вашем гардеробе?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318" y="504785"/>
            <a:ext cx="4891245" cy="143530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Ход</a:t>
            </a:r>
            <a:r>
              <a:rPr lang="ru-RU" dirty="0">
                <a:latin typeface="Times New Roman" panose="02020603050405020304"/>
                <a:ea typeface="+mj-lt"/>
                <a:cs typeface="+mj-lt"/>
              </a:rPr>
              <a:t> практической работы</a:t>
            </a:r>
            <a:endParaRPr lang="ru-RU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Рисунок 3" descr="Изображение выглядит как человек, ноутбук, компьютер, Набор&#10;&#10;Автоматически созданное описание"/>
          <p:cNvPicPr>
            <a:picLocks noChangeAspect="1"/>
          </p:cNvPicPr>
          <p:nvPr/>
        </p:nvPicPr>
        <p:blipFill rotWithShape="1">
          <a:blip r:embed="rId2"/>
          <a:srcRect l="28634" t="88" r="19321" b="220"/>
          <a:stretch>
            <a:fillRect/>
          </a:stretch>
        </p:blipFill>
        <p:spPr>
          <a:xfrm>
            <a:off x="5915878" y="0"/>
            <a:ext cx="6279055" cy="6854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Объект 5"/>
          <p:cNvSpPr>
            <a:spLocks noGrp="1"/>
          </p:cNvSpPr>
          <p:nvPr>
            <p:ph idx="1"/>
          </p:nvPr>
        </p:nvSpPr>
        <p:spPr>
          <a:xfrm>
            <a:off x="699171" y="2150650"/>
            <a:ext cx="4514178" cy="2567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Постановка цели и задач</a:t>
            </a:r>
          </a:p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Продумывание функционала</a:t>
            </a:r>
          </a:p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Создание дизайна</a:t>
            </a:r>
          </a:p>
          <a:p>
            <a:r>
              <a:rPr lang="ru-RU">
                <a:latin typeface="Times New Roman" panose="02020603050405020304"/>
                <a:cs typeface="Times New Roman" panose="02020603050405020304"/>
              </a:rPr>
              <a:t>Разработка</a:t>
            </a:r>
            <a:r>
              <a:rPr lang="ru-RU" dirty="0">
                <a:latin typeface="Times New Roman" panose="02020603050405020304"/>
                <a:cs typeface="Times New Roman" panose="02020603050405020304"/>
              </a:rPr>
              <a:t> приложения</a:t>
            </a:r>
          </a:p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Тестирование и отладка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9069" y="229617"/>
            <a:ext cx="1843245" cy="68389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Дизайн</a:t>
            </a:r>
          </a:p>
        </p:txBody>
      </p:sp>
      <p:pic>
        <p:nvPicPr>
          <p:cNvPr id="10" name="Объект 9" descr="Изображение выглядит как снимок экрана, Прямоугольник, дизайн, устройство&#10;&#10;Автоматически созданное описание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30" y="1011754"/>
            <a:ext cx="4231925" cy="525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 descr="Изображение выглядит как снимок экрана, текст, дизайн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16" y="1001449"/>
            <a:ext cx="4018606" cy="5268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653" y="1011555"/>
            <a:ext cx="2193925" cy="2221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AA14899-DB4E-61D3-82D7-45E1CB02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55" y="840206"/>
            <a:ext cx="2172502" cy="482666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453DCB3-98DB-B8C7-E4AC-DC9EF9989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301" y="840206"/>
            <a:ext cx="2172502" cy="48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, одежд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B36012B-3672-FA63-273F-5B7E5009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5" y="951146"/>
            <a:ext cx="2029789" cy="454033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998CE3C-166A-00E1-8348-EB82E3D4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93" y="946589"/>
            <a:ext cx="2029789" cy="455022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Мультимедийн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DA3CC1E-4BA9-E54F-47AA-C685603BB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879" y="951147"/>
            <a:ext cx="2029789" cy="454033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3EE3ACA-6379-7225-6C98-8687FBF9B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588" y="951277"/>
            <a:ext cx="2029789" cy="4540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рно-белый, одежда, Формальная одежда, черный&#10;&#10;Автоматически созданное описание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300"/>
          <a:stretch>
            <a:fillRect/>
          </a:stretch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3649" y="722226"/>
            <a:ext cx="2135951" cy="753299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/>
                <a:cs typeface="Times New Roman" panose="02020603050405020304"/>
              </a:rPr>
              <a:t>Итоги</a:t>
            </a:r>
            <a:endParaRPr lang="ru-RU" dirty="0">
              <a:latin typeface="Times New Roman" panose="02020603050405020304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091998" y="1716047"/>
            <a:ext cx="5280852" cy="2943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Разработанное мобильное приложения помогает справиться с этими трудностями и делает подбор образа более лёгким, простым и удобным.</a:t>
            </a:r>
          </a:p>
          <a:p>
            <a:endParaRPr lang="ru-RU" sz="18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VaultVTI</vt:lpstr>
      <vt:lpstr>Презентация PowerPoint</vt:lpstr>
      <vt:lpstr>План</vt:lpstr>
      <vt:lpstr>Введение</vt:lpstr>
      <vt:lpstr>Актуальность</vt:lpstr>
      <vt:lpstr>Ход практической работы</vt:lpstr>
      <vt:lpstr>Дизайн</vt:lpstr>
      <vt:lpstr>Презентация PowerPoint</vt:lpstr>
      <vt:lpstr>Презентация PowerPoint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kleyz_ff9ww</cp:lastModifiedBy>
  <cp:revision>448</cp:revision>
  <dcterms:created xsi:type="dcterms:W3CDTF">2024-04-24T21:16:00Z</dcterms:created>
  <dcterms:modified xsi:type="dcterms:W3CDTF">2024-05-20T13:54:23Z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7BDEF883789F4D47981B7FC1DF530CA9_13</vt:lpwstr>
  </property>
  <property fmtid="{D5CDD505-2E9C-101B-9397-08002B2CF9AE}" pid="3" name="KSOProductBuildVer">
    <vt:lpwstr>1049-12.2.0.16909</vt:lpwstr>
  </property>
</Properties>
</file>