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Glacial Indifference" panose="020B0604020202020204" charset="0"/>
      <p:regular r:id="rId8"/>
    </p:embeddedFont>
    <p:embeddedFont>
      <p:font typeface="Mokoto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334000" y="1710011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14535" y="3290477"/>
            <a:ext cx="8129465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Lead: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Name: Pragathi Vaikar  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9902445109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Email:pragathinagesh.ad24@bmsce.ac.in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40261" y="6484805"/>
            <a:ext cx="7932939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Name: Harika Anil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9148767671 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 harika.ad24@bmsce.ac.in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75286" y="3296622"/>
            <a:ext cx="8312668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Name: Maseera Arafath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8220076167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 maseera.ad24@bmsce.ac.in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76615" y="342900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62448DB-F13C-CB3B-14C2-CF7FF83E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262" y="3642836"/>
            <a:ext cx="13792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An AI-powered smart calendar optimizes scheduling and enhances productivity. It provides personalized time management insights based on user behavior. Seamlessly integrates with apps to streamline daily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1" y="1787616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86000" y="3247509"/>
            <a:ext cx="14119855" cy="6357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3600" b="1" dirty="0">
                <a:latin typeface="Glacial Indifference" panose="020B0604020202020204" charset="0"/>
              </a:rPr>
              <a:t>Frontend (React + Tailwind CSS):</a:t>
            </a:r>
            <a:r>
              <a:rPr lang="en-IN" sz="3600" dirty="0">
                <a:latin typeface="Glacial Indifference" panose="020B0604020202020204" charset="0"/>
              </a:rPr>
              <a:t> React builds dynamic UIs, while Tailwind CSS ensures responsive, clean designs. </a:t>
            </a:r>
          </a:p>
          <a:p>
            <a:pPr>
              <a:buNone/>
            </a:pPr>
            <a:endParaRPr lang="en-IN" sz="3600" dirty="0">
              <a:latin typeface="Glacial Indifference" panose="020B0604020202020204" charset="0"/>
            </a:endParaRPr>
          </a:p>
          <a:p>
            <a:pPr>
              <a:buNone/>
            </a:pPr>
            <a:r>
              <a:rPr lang="en-IN" sz="3600" b="1" dirty="0">
                <a:latin typeface="Glacial Indifference" panose="020B0604020202020204" charset="0"/>
              </a:rPr>
              <a:t>Backend (Node.js + MongoDB):</a:t>
            </a:r>
            <a:r>
              <a:rPr lang="en-IN" sz="3600" dirty="0">
                <a:latin typeface="Glacial Indifference" panose="020B0604020202020204" charset="0"/>
              </a:rPr>
              <a:t> Node.js handles API requests and business logic, with MongoDB managing flexible data like schedules and user profiles.</a:t>
            </a:r>
          </a:p>
          <a:p>
            <a:pPr>
              <a:buNone/>
            </a:pPr>
            <a:endParaRPr lang="en-IN" sz="3600" dirty="0">
              <a:latin typeface="Glacial Indifference" panose="020B0604020202020204" charset="0"/>
            </a:endParaRPr>
          </a:p>
          <a:p>
            <a:r>
              <a:rPr lang="en-IN" sz="3600" b="1" dirty="0">
                <a:latin typeface="Glacial Indifference" panose="020B0604020202020204" charset="0"/>
              </a:rPr>
              <a:t>Main Component (JavaScript):</a:t>
            </a:r>
            <a:r>
              <a:rPr lang="en-IN" sz="3600" dirty="0">
                <a:latin typeface="Glacial Indifference" panose="020B0604020202020204" charset="0"/>
              </a:rPr>
              <a:t> JavaScript powers both frontend and backend, enabling real-time updates, AI integration (e.g., TensorFlow.js), and seamless data flow.</a:t>
            </a:r>
          </a:p>
          <a:p>
            <a:pPr algn="ctr">
              <a:lnSpc>
                <a:spcPts val="7279"/>
              </a:lnSpc>
            </a:pPr>
            <a:endParaRPr lang="en-US" sz="3600" dirty="0">
              <a:solidFill>
                <a:srgbClr val="000000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3940575" y="1428312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5EA561-B250-914F-4543-AC7394E9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006" y="4686300"/>
            <a:ext cx="12838994" cy="85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D8785A-8D03-4287-9246-6E7BE0D44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86100"/>
            <a:ext cx="8839200" cy="66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22964" y="1469320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04142" y="3848100"/>
            <a:ext cx="13596292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5400" dirty="0">
                <a:latin typeface="Glacial Indifference" panose="020B0604020202020204" charset="0"/>
              </a:rPr>
              <a:t>​</a:t>
            </a:r>
            <a:endParaRPr lang="en-US" sz="51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DAC7FC1-56B1-1AED-6B59-F6E37B54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006" y="3149600"/>
            <a:ext cx="15238174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🚀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Boost Productivity with a Free, Open-Source Time</a:t>
            </a:r>
            <a:r>
              <a:rPr lang="en-US" altLang="en-US" sz="3200" b="1" dirty="0">
                <a:latin typeface="Glacial Indifference" panose="020B060402020202020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Management Dashboard!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⏳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Tired of losing track of time?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powerful, customizable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,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cost-free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time management dashboard can help you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optimize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how you and your team work!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lacial Indifferenc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🔥 Key 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lacial Indifferenc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✅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Save Money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– No licensing fees, just pure efficiency!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🔧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Customize &amp; Adapt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– Tailor it to fit your exact workflow needs.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📊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Track &amp; Improve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– Gain insights into time spent on tasks &amp;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💡 Start managing time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smarter, not harder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– because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every second counts!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lacial Indifference" panose="020B0604020202020204" charset="0"/>
              </a:rPr>
              <a:t> 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297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Glacial Indifference</vt:lpstr>
      <vt:lpstr>Calibri</vt:lpstr>
      <vt:lpstr>Mokoto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</dc:title>
  <dc:creator>Harika A</dc:creator>
  <cp:lastModifiedBy>Harika A</cp:lastModifiedBy>
  <cp:revision>5</cp:revision>
  <dcterms:created xsi:type="dcterms:W3CDTF">2006-08-16T00:00:00Z</dcterms:created>
  <dcterms:modified xsi:type="dcterms:W3CDTF">2025-04-03T10:40:49Z</dcterms:modified>
  <dc:identifier>DAGWEbGFmpQ</dc:identifier>
</cp:coreProperties>
</file>