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4" r:id="rId1"/>
  </p:sldMasterIdLst>
  <p:notesMasterIdLst>
    <p:notesMasterId r:id="rId19"/>
  </p:notesMasterIdLst>
  <p:sldIdLst>
    <p:sldId id="256" r:id="rId2"/>
    <p:sldId id="260" r:id="rId3"/>
    <p:sldId id="262" r:id="rId4"/>
    <p:sldId id="269" r:id="rId5"/>
    <p:sldId id="270" r:id="rId6"/>
    <p:sldId id="271" r:id="rId7"/>
    <p:sldId id="263" r:id="rId8"/>
    <p:sldId id="266" r:id="rId9"/>
    <p:sldId id="272" r:id="rId10"/>
    <p:sldId id="277" r:id="rId11"/>
    <p:sldId id="281" r:id="rId12"/>
    <p:sldId id="273" r:id="rId13"/>
    <p:sldId id="275" r:id="rId14"/>
    <p:sldId id="279" r:id="rId15"/>
    <p:sldId id="274" r:id="rId16"/>
    <p:sldId id="278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17"/>
    <p:restoredTop sz="63046"/>
  </p:normalViewPr>
  <p:slideViewPr>
    <p:cSldViewPr snapToGrid="0">
      <p:cViewPr varScale="1">
        <p:scale>
          <a:sx n="81" d="100"/>
          <a:sy n="81" d="100"/>
        </p:scale>
        <p:origin x="16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8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C066C5-3702-5340-96E1-4121B5D27C32}" type="doc">
      <dgm:prSet loTypeId="urn:microsoft.com/office/officeart/2005/8/layout/chevro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85726507-51A6-C34A-92D1-6F039C848C4D}">
      <dgm:prSet phldrT="[Text]"/>
      <dgm:spPr/>
      <dgm:t>
        <a:bodyPr/>
        <a:lstStyle/>
        <a:p>
          <a:r>
            <a:rPr lang="en-GB" dirty="0"/>
            <a:t>Imported data </a:t>
          </a:r>
        </a:p>
      </dgm:t>
    </dgm:pt>
    <dgm:pt modelId="{6F1249D4-16BB-4643-9D8B-286097C69959}" type="parTrans" cxnId="{C9F75D8D-0C89-734A-B224-7510F790CCAE}">
      <dgm:prSet/>
      <dgm:spPr/>
      <dgm:t>
        <a:bodyPr/>
        <a:lstStyle/>
        <a:p>
          <a:endParaRPr lang="en-GB"/>
        </a:p>
      </dgm:t>
    </dgm:pt>
    <dgm:pt modelId="{1CA7B028-6CBB-934B-80A4-D37F7C921F85}" type="sibTrans" cxnId="{C9F75D8D-0C89-734A-B224-7510F790CCAE}">
      <dgm:prSet/>
      <dgm:spPr/>
      <dgm:t>
        <a:bodyPr/>
        <a:lstStyle/>
        <a:p>
          <a:endParaRPr lang="en-GB"/>
        </a:p>
      </dgm:t>
    </dgm:pt>
    <dgm:pt modelId="{F84BF41B-6DE1-F74A-99EE-29A648FD33A7}">
      <dgm:prSet phldrT="[Text]" custT="1"/>
      <dgm:spPr/>
      <dgm:t>
        <a:bodyPr/>
        <a:lstStyle/>
        <a:p>
          <a:r>
            <a:rPr lang="en-GB" sz="1600" dirty="0"/>
            <a:t>Used </a:t>
          </a:r>
          <a:r>
            <a:rPr lang="en-GB" sz="1600" dirty="0" err="1"/>
            <a:t>fetch_openml</a:t>
          </a:r>
          <a:endParaRPr lang="en-GB" sz="1600" dirty="0"/>
        </a:p>
      </dgm:t>
    </dgm:pt>
    <dgm:pt modelId="{ABA64718-905C-1447-9C96-0E76FE0D896B}" type="parTrans" cxnId="{04C5EDC8-BAE4-1D4B-8074-5FA8E6A438D1}">
      <dgm:prSet/>
      <dgm:spPr/>
      <dgm:t>
        <a:bodyPr/>
        <a:lstStyle/>
        <a:p>
          <a:endParaRPr lang="en-GB"/>
        </a:p>
      </dgm:t>
    </dgm:pt>
    <dgm:pt modelId="{85902149-89B1-8B45-B4CB-EFE8BBC540F7}" type="sibTrans" cxnId="{04C5EDC8-BAE4-1D4B-8074-5FA8E6A438D1}">
      <dgm:prSet/>
      <dgm:spPr/>
      <dgm:t>
        <a:bodyPr/>
        <a:lstStyle/>
        <a:p>
          <a:endParaRPr lang="en-GB"/>
        </a:p>
      </dgm:t>
    </dgm:pt>
    <dgm:pt modelId="{28687DE0-7A2D-4040-9863-4F0B3EDE2BEC}" type="pres">
      <dgm:prSet presAssocID="{80C066C5-3702-5340-96E1-4121B5D27C32}" presName="linearFlow" presStyleCnt="0">
        <dgm:presLayoutVars>
          <dgm:dir/>
          <dgm:animLvl val="lvl"/>
          <dgm:resizeHandles val="exact"/>
        </dgm:presLayoutVars>
      </dgm:prSet>
      <dgm:spPr/>
    </dgm:pt>
    <dgm:pt modelId="{FE370462-1B43-2C40-A951-812B32BB5E0A}" type="pres">
      <dgm:prSet presAssocID="{85726507-51A6-C34A-92D1-6F039C848C4D}" presName="composite" presStyleCnt="0"/>
      <dgm:spPr/>
    </dgm:pt>
    <dgm:pt modelId="{57F88A25-D70E-4944-A38C-1FA2C3324593}" type="pres">
      <dgm:prSet presAssocID="{85726507-51A6-C34A-92D1-6F039C848C4D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9516BC5-AEB4-CD4C-9ECB-7F168359ACE1}" type="pres">
      <dgm:prSet presAssocID="{85726507-51A6-C34A-92D1-6F039C848C4D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2EA0447D-D64D-CD4F-9EBD-F443A711D64F}" type="presOf" srcId="{85726507-51A6-C34A-92D1-6F039C848C4D}" destId="{57F88A25-D70E-4944-A38C-1FA2C3324593}" srcOrd="0" destOrd="0" presId="urn:microsoft.com/office/officeart/2005/8/layout/chevron2"/>
    <dgm:cxn modelId="{C9F75D8D-0C89-734A-B224-7510F790CCAE}" srcId="{80C066C5-3702-5340-96E1-4121B5D27C32}" destId="{85726507-51A6-C34A-92D1-6F039C848C4D}" srcOrd="0" destOrd="0" parTransId="{6F1249D4-16BB-4643-9D8B-286097C69959}" sibTransId="{1CA7B028-6CBB-934B-80A4-D37F7C921F85}"/>
    <dgm:cxn modelId="{DFCC1198-E0DA-ED4F-B6DE-201C7B0E1B5E}" type="presOf" srcId="{80C066C5-3702-5340-96E1-4121B5D27C32}" destId="{28687DE0-7A2D-4040-9863-4F0B3EDE2BEC}" srcOrd="0" destOrd="0" presId="urn:microsoft.com/office/officeart/2005/8/layout/chevron2"/>
    <dgm:cxn modelId="{A0EB24B5-B144-8D45-8C7C-9DA80FCE02B0}" type="presOf" srcId="{F84BF41B-6DE1-F74A-99EE-29A648FD33A7}" destId="{F9516BC5-AEB4-CD4C-9ECB-7F168359ACE1}" srcOrd="0" destOrd="0" presId="urn:microsoft.com/office/officeart/2005/8/layout/chevron2"/>
    <dgm:cxn modelId="{04C5EDC8-BAE4-1D4B-8074-5FA8E6A438D1}" srcId="{85726507-51A6-C34A-92D1-6F039C848C4D}" destId="{F84BF41B-6DE1-F74A-99EE-29A648FD33A7}" srcOrd="0" destOrd="0" parTransId="{ABA64718-905C-1447-9C96-0E76FE0D896B}" sibTransId="{85902149-89B1-8B45-B4CB-EFE8BBC540F7}"/>
    <dgm:cxn modelId="{96180E28-98D1-BC4D-B925-05189509E7BF}" type="presParOf" srcId="{28687DE0-7A2D-4040-9863-4F0B3EDE2BEC}" destId="{FE370462-1B43-2C40-A951-812B32BB5E0A}" srcOrd="0" destOrd="0" presId="urn:microsoft.com/office/officeart/2005/8/layout/chevron2"/>
    <dgm:cxn modelId="{2154E735-9995-8046-BA29-61771C0CCF17}" type="presParOf" srcId="{FE370462-1B43-2C40-A951-812B32BB5E0A}" destId="{57F88A25-D70E-4944-A38C-1FA2C3324593}" srcOrd="0" destOrd="0" presId="urn:microsoft.com/office/officeart/2005/8/layout/chevron2"/>
    <dgm:cxn modelId="{B17F15D1-3B24-E742-804B-3A4DC973686F}" type="presParOf" srcId="{FE370462-1B43-2C40-A951-812B32BB5E0A}" destId="{F9516BC5-AEB4-CD4C-9ECB-7F168359AC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C066C5-3702-5340-96E1-4121B5D27C32}" type="doc">
      <dgm:prSet loTypeId="urn:microsoft.com/office/officeart/2005/8/layout/chevro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85726507-51A6-C34A-92D1-6F039C848C4D}">
      <dgm:prSet phldrT="[Text]"/>
      <dgm:spPr/>
      <dgm:t>
        <a:bodyPr/>
        <a:lstStyle/>
        <a:p>
          <a:r>
            <a:rPr lang="en-GB" dirty="0"/>
            <a:t>Imported data </a:t>
          </a:r>
        </a:p>
      </dgm:t>
    </dgm:pt>
    <dgm:pt modelId="{6F1249D4-16BB-4643-9D8B-286097C69959}" type="parTrans" cxnId="{C9F75D8D-0C89-734A-B224-7510F790CCAE}">
      <dgm:prSet/>
      <dgm:spPr/>
      <dgm:t>
        <a:bodyPr/>
        <a:lstStyle/>
        <a:p>
          <a:endParaRPr lang="en-GB"/>
        </a:p>
      </dgm:t>
    </dgm:pt>
    <dgm:pt modelId="{1CA7B028-6CBB-934B-80A4-D37F7C921F85}" type="sibTrans" cxnId="{C9F75D8D-0C89-734A-B224-7510F790CCAE}">
      <dgm:prSet/>
      <dgm:spPr/>
      <dgm:t>
        <a:bodyPr/>
        <a:lstStyle/>
        <a:p>
          <a:endParaRPr lang="en-GB"/>
        </a:p>
      </dgm:t>
    </dgm:pt>
    <dgm:pt modelId="{F84BF41B-6DE1-F74A-99EE-29A648FD33A7}">
      <dgm:prSet phldrT="[Text]" custT="1"/>
      <dgm:spPr/>
      <dgm:t>
        <a:bodyPr/>
        <a:lstStyle/>
        <a:p>
          <a:r>
            <a:rPr lang="en-GB" sz="1600" dirty="0"/>
            <a:t>Used </a:t>
          </a:r>
          <a:r>
            <a:rPr lang="en-GB" sz="1600" dirty="0" err="1"/>
            <a:t>fetch_openml</a:t>
          </a:r>
          <a:endParaRPr lang="en-GB" sz="1600" dirty="0"/>
        </a:p>
      </dgm:t>
    </dgm:pt>
    <dgm:pt modelId="{ABA64718-905C-1447-9C96-0E76FE0D896B}" type="parTrans" cxnId="{04C5EDC8-BAE4-1D4B-8074-5FA8E6A438D1}">
      <dgm:prSet/>
      <dgm:spPr/>
      <dgm:t>
        <a:bodyPr/>
        <a:lstStyle/>
        <a:p>
          <a:endParaRPr lang="en-GB"/>
        </a:p>
      </dgm:t>
    </dgm:pt>
    <dgm:pt modelId="{85902149-89B1-8B45-B4CB-EFE8BBC540F7}" type="sibTrans" cxnId="{04C5EDC8-BAE4-1D4B-8074-5FA8E6A438D1}">
      <dgm:prSet/>
      <dgm:spPr/>
      <dgm:t>
        <a:bodyPr/>
        <a:lstStyle/>
        <a:p>
          <a:endParaRPr lang="en-GB"/>
        </a:p>
      </dgm:t>
    </dgm:pt>
    <dgm:pt modelId="{AA549A29-FE44-BA43-9313-F911FC273EEF}">
      <dgm:prSet phldrT="[Text]" custT="1"/>
      <dgm:spPr/>
      <dgm:t>
        <a:bodyPr/>
        <a:lstStyle/>
        <a:p>
          <a:r>
            <a:rPr lang="en-GB" sz="2000" dirty="0"/>
            <a:t>Exploratory Data Analysis </a:t>
          </a:r>
        </a:p>
      </dgm:t>
    </dgm:pt>
    <dgm:pt modelId="{9A6FD56E-6C42-8542-B9E3-44C2C8E60259}" type="parTrans" cxnId="{EA948752-4418-0D40-ABDF-C7AD76867CD8}">
      <dgm:prSet/>
      <dgm:spPr/>
      <dgm:t>
        <a:bodyPr/>
        <a:lstStyle/>
        <a:p>
          <a:endParaRPr lang="en-GB"/>
        </a:p>
      </dgm:t>
    </dgm:pt>
    <dgm:pt modelId="{451937EA-6704-F44F-87D2-6B38799BB312}" type="sibTrans" cxnId="{EA948752-4418-0D40-ABDF-C7AD76867CD8}">
      <dgm:prSet/>
      <dgm:spPr/>
      <dgm:t>
        <a:bodyPr/>
        <a:lstStyle/>
        <a:p>
          <a:endParaRPr lang="en-GB"/>
        </a:p>
      </dgm:t>
    </dgm:pt>
    <dgm:pt modelId="{DF9FB5E7-D84B-0246-AC96-298E0A20480F}">
      <dgm:prSet/>
      <dgm:spPr/>
      <dgm:t>
        <a:bodyPr/>
        <a:lstStyle/>
        <a:p>
          <a:r>
            <a:rPr lang="en-GB" dirty="0"/>
            <a:t>Shape of data </a:t>
          </a:r>
        </a:p>
      </dgm:t>
    </dgm:pt>
    <dgm:pt modelId="{D355E94E-35C6-6D4A-B2B2-E0DEA0E14BA5}" type="parTrans" cxnId="{55830A21-62FA-2B44-B418-3A1C66F4ABCA}">
      <dgm:prSet/>
      <dgm:spPr/>
      <dgm:t>
        <a:bodyPr/>
        <a:lstStyle/>
        <a:p>
          <a:endParaRPr lang="en-GB"/>
        </a:p>
      </dgm:t>
    </dgm:pt>
    <dgm:pt modelId="{819ACE92-728A-A14C-8491-F0F2F78D7EF0}" type="sibTrans" cxnId="{55830A21-62FA-2B44-B418-3A1C66F4ABCA}">
      <dgm:prSet/>
      <dgm:spPr/>
      <dgm:t>
        <a:bodyPr/>
        <a:lstStyle/>
        <a:p>
          <a:endParaRPr lang="en-GB"/>
        </a:p>
      </dgm:t>
    </dgm:pt>
    <dgm:pt modelId="{087679D6-7D3E-094C-93B5-83C455FA1034}">
      <dgm:prSet/>
      <dgm:spPr/>
      <dgm:t>
        <a:bodyPr/>
        <a:lstStyle/>
        <a:p>
          <a:r>
            <a:rPr lang="en-GB" dirty="0"/>
            <a:t>Data types of features  </a:t>
          </a:r>
        </a:p>
      </dgm:t>
    </dgm:pt>
    <dgm:pt modelId="{D9B0B64B-4924-DF43-AF32-6B5EB8DF9E08}" type="parTrans" cxnId="{B545D881-4FE4-C54B-8C72-B03E6C1A8A6B}">
      <dgm:prSet/>
      <dgm:spPr/>
      <dgm:t>
        <a:bodyPr/>
        <a:lstStyle/>
        <a:p>
          <a:endParaRPr lang="en-GB"/>
        </a:p>
      </dgm:t>
    </dgm:pt>
    <dgm:pt modelId="{09A96989-1788-1C4F-8D90-DA651704FBC9}" type="sibTrans" cxnId="{B545D881-4FE4-C54B-8C72-B03E6C1A8A6B}">
      <dgm:prSet/>
      <dgm:spPr/>
      <dgm:t>
        <a:bodyPr/>
        <a:lstStyle/>
        <a:p>
          <a:endParaRPr lang="en-GB"/>
        </a:p>
      </dgm:t>
    </dgm:pt>
    <dgm:pt modelId="{7A1678A3-3A7A-AB46-BC61-F2F048BD3829}">
      <dgm:prSet/>
      <dgm:spPr/>
      <dgm:t>
        <a:bodyPr/>
        <a:lstStyle/>
        <a:p>
          <a:r>
            <a:rPr lang="en-GB" dirty="0"/>
            <a:t>Summary statistics of feature</a:t>
          </a:r>
        </a:p>
      </dgm:t>
    </dgm:pt>
    <dgm:pt modelId="{DBD36718-C866-CD45-9578-B4A4322012C0}" type="parTrans" cxnId="{2CBCA23A-9B08-A94D-9D99-63BEBF4D4CF4}">
      <dgm:prSet/>
      <dgm:spPr/>
      <dgm:t>
        <a:bodyPr/>
        <a:lstStyle/>
        <a:p>
          <a:endParaRPr lang="en-GB"/>
        </a:p>
      </dgm:t>
    </dgm:pt>
    <dgm:pt modelId="{93F4C10A-66FB-6841-969C-A812BD6D8003}" type="sibTrans" cxnId="{2CBCA23A-9B08-A94D-9D99-63BEBF4D4CF4}">
      <dgm:prSet/>
      <dgm:spPr/>
      <dgm:t>
        <a:bodyPr/>
        <a:lstStyle/>
        <a:p>
          <a:endParaRPr lang="en-GB"/>
        </a:p>
      </dgm:t>
    </dgm:pt>
    <dgm:pt modelId="{6C8DF64D-F262-C449-BD44-2ACE18E6C96B}">
      <dgm:prSet/>
      <dgm:spPr/>
      <dgm:t>
        <a:bodyPr/>
        <a:lstStyle/>
        <a:p>
          <a:r>
            <a:rPr lang="en-GB" dirty="0"/>
            <a:t>Distribution of labels </a:t>
          </a:r>
        </a:p>
      </dgm:t>
    </dgm:pt>
    <dgm:pt modelId="{7EDAAD96-4348-9148-94D6-C650AABA0581}" type="parTrans" cxnId="{711D3408-D0DA-C449-9369-423A749C0B8F}">
      <dgm:prSet/>
      <dgm:spPr/>
      <dgm:t>
        <a:bodyPr/>
        <a:lstStyle/>
        <a:p>
          <a:endParaRPr lang="en-GB"/>
        </a:p>
      </dgm:t>
    </dgm:pt>
    <dgm:pt modelId="{3EA145FC-C2B6-D542-9F93-37619FA7CD66}" type="sibTrans" cxnId="{711D3408-D0DA-C449-9369-423A749C0B8F}">
      <dgm:prSet/>
      <dgm:spPr/>
      <dgm:t>
        <a:bodyPr/>
        <a:lstStyle/>
        <a:p>
          <a:endParaRPr lang="en-GB"/>
        </a:p>
      </dgm:t>
    </dgm:pt>
    <dgm:pt modelId="{F418B0FF-2B73-D04E-91F4-823B96D44121}">
      <dgm:prSet/>
      <dgm:spPr/>
      <dgm:t>
        <a:bodyPr/>
        <a:lstStyle/>
        <a:p>
          <a:r>
            <a:rPr lang="en-GB" dirty="0"/>
            <a:t>Checking for missing values  </a:t>
          </a:r>
        </a:p>
      </dgm:t>
    </dgm:pt>
    <dgm:pt modelId="{96535E4B-137F-9E4D-8706-DE7FE0D0E723}" type="parTrans" cxnId="{DC897C90-561C-4D44-9B44-A7E88BA84A23}">
      <dgm:prSet/>
      <dgm:spPr/>
      <dgm:t>
        <a:bodyPr/>
        <a:lstStyle/>
        <a:p>
          <a:endParaRPr lang="en-GB"/>
        </a:p>
      </dgm:t>
    </dgm:pt>
    <dgm:pt modelId="{D8F9CE0D-A5AF-FB4F-A033-4286B67BA915}" type="sibTrans" cxnId="{DC897C90-561C-4D44-9B44-A7E88BA84A23}">
      <dgm:prSet/>
      <dgm:spPr/>
      <dgm:t>
        <a:bodyPr/>
        <a:lstStyle/>
        <a:p>
          <a:endParaRPr lang="en-GB"/>
        </a:p>
      </dgm:t>
    </dgm:pt>
    <dgm:pt modelId="{28687DE0-7A2D-4040-9863-4F0B3EDE2BEC}" type="pres">
      <dgm:prSet presAssocID="{80C066C5-3702-5340-96E1-4121B5D27C32}" presName="linearFlow" presStyleCnt="0">
        <dgm:presLayoutVars>
          <dgm:dir/>
          <dgm:animLvl val="lvl"/>
          <dgm:resizeHandles val="exact"/>
        </dgm:presLayoutVars>
      </dgm:prSet>
      <dgm:spPr/>
    </dgm:pt>
    <dgm:pt modelId="{FE370462-1B43-2C40-A951-812B32BB5E0A}" type="pres">
      <dgm:prSet presAssocID="{85726507-51A6-C34A-92D1-6F039C848C4D}" presName="composite" presStyleCnt="0"/>
      <dgm:spPr/>
    </dgm:pt>
    <dgm:pt modelId="{57F88A25-D70E-4944-A38C-1FA2C3324593}" type="pres">
      <dgm:prSet presAssocID="{85726507-51A6-C34A-92D1-6F039C848C4D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F9516BC5-AEB4-CD4C-9ECB-7F168359ACE1}" type="pres">
      <dgm:prSet presAssocID="{85726507-51A6-C34A-92D1-6F039C848C4D}" presName="descendantText" presStyleLbl="alignAcc1" presStyleIdx="0" presStyleCnt="2">
        <dgm:presLayoutVars>
          <dgm:bulletEnabled val="1"/>
        </dgm:presLayoutVars>
      </dgm:prSet>
      <dgm:spPr/>
    </dgm:pt>
    <dgm:pt modelId="{6D501DF4-0835-024F-BA8D-4B6C24A347D9}" type="pres">
      <dgm:prSet presAssocID="{1CA7B028-6CBB-934B-80A4-D37F7C921F85}" presName="sp" presStyleCnt="0"/>
      <dgm:spPr/>
    </dgm:pt>
    <dgm:pt modelId="{733AF3D2-A49E-D74C-97ED-3EECC20E7602}" type="pres">
      <dgm:prSet presAssocID="{AA549A29-FE44-BA43-9313-F911FC273EEF}" presName="composite" presStyleCnt="0"/>
      <dgm:spPr/>
    </dgm:pt>
    <dgm:pt modelId="{6515B856-1EE4-854E-90A4-906B10F1890B}" type="pres">
      <dgm:prSet presAssocID="{AA549A29-FE44-BA43-9313-F911FC273EEF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DF89AFFF-2AB8-224F-BABF-57020E00D833}" type="pres">
      <dgm:prSet presAssocID="{AA549A29-FE44-BA43-9313-F911FC273EEF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711D3408-D0DA-C449-9369-423A749C0B8F}" srcId="{AA549A29-FE44-BA43-9313-F911FC273EEF}" destId="{6C8DF64D-F262-C449-BD44-2ACE18E6C96B}" srcOrd="4" destOrd="0" parTransId="{7EDAAD96-4348-9148-94D6-C650AABA0581}" sibTransId="{3EA145FC-C2B6-D542-9F93-37619FA7CD66}"/>
    <dgm:cxn modelId="{FB029914-A24A-9D4D-8B22-19C287EB978D}" type="presOf" srcId="{DF9FB5E7-D84B-0246-AC96-298E0A20480F}" destId="{DF89AFFF-2AB8-224F-BABF-57020E00D833}" srcOrd="0" destOrd="0" presId="urn:microsoft.com/office/officeart/2005/8/layout/chevron2"/>
    <dgm:cxn modelId="{55830A21-62FA-2B44-B418-3A1C66F4ABCA}" srcId="{AA549A29-FE44-BA43-9313-F911FC273EEF}" destId="{DF9FB5E7-D84B-0246-AC96-298E0A20480F}" srcOrd="0" destOrd="0" parTransId="{D355E94E-35C6-6D4A-B2B2-E0DEA0E14BA5}" sibTransId="{819ACE92-728A-A14C-8491-F0F2F78D7EF0}"/>
    <dgm:cxn modelId="{7F18F139-ACC8-B444-8A25-4C2E695F22F4}" type="presOf" srcId="{7A1678A3-3A7A-AB46-BC61-F2F048BD3829}" destId="{DF89AFFF-2AB8-224F-BABF-57020E00D833}" srcOrd="0" destOrd="2" presId="urn:microsoft.com/office/officeart/2005/8/layout/chevron2"/>
    <dgm:cxn modelId="{2CBCA23A-9B08-A94D-9D99-63BEBF4D4CF4}" srcId="{AA549A29-FE44-BA43-9313-F911FC273EEF}" destId="{7A1678A3-3A7A-AB46-BC61-F2F048BD3829}" srcOrd="2" destOrd="0" parTransId="{DBD36718-C866-CD45-9578-B4A4322012C0}" sibTransId="{93F4C10A-66FB-6841-969C-A812BD6D8003}"/>
    <dgm:cxn modelId="{EA948752-4418-0D40-ABDF-C7AD76867CD8}" srcId="{80C066C5-3702-5340-96E1-4121B5D27C32}" destId="{AA549A29-FE44-BA43-9313-F911FC273EEF}" srcOrd="1" destOrd="0" parTransId="{9A6FD56E-6C42-8542-B9E3-44C2C8E60259}" sibTransId="{451937EA-6704-F44F-87D2-6B38799BB312}"/>
    <dgm:cxn modelId="{61EACD5B-D231-C34F-86F1-2E6DB8C45DF0}" type="presOf" srcId="{F418B0FF-2B73-D04E-91F4-823B96D44121}" destId="{DF89AFFF-2AB8-224F-BABF-57020E00D833}" srcOrd="0" destOrd="3" presId="urn:microsoft.com/office/officeart/2005/8/layout/chevron2"/>
    <dgm:cxn modelId="{B502C872-0362-ED42-9CA4-FFC01926EBFE}" type="presOf" srcId="{087679D6-7D3E-094C-93B5-83C455FA1034}" destId="{DF89AFFF-2AB8-224F-BABF-57020E00D833}" srcOrd="0" destOrd="1" presId="urn:microsoft.com/office/officeart/2005/8/layout/chevron2"/>
    <dgm:cxn modelId="{2EA0447D-D64D-CD4F-9EBD-F443A711D64F}" type="presOf" srcId="{85726507-51A6-C34A-92D1-6F039C848C4D}" destId="{57F88A25-D70E-4944-A38C-1FA2C3324593}" srcOrd="0" destOrd="0" presId="urn:microsoft.com/office/officeart/2005/8/layout/chevron2"/>
    <dgm:cxn modelId="{B545D881-4FE4-C54B-8C72-B03E6C1A8A6B}" srcId="{AA549A29-FE44-BA43-9313-F911FC273EEF}" destId="{087679D6-7D3E-094C-93B5-83C455FA1034}" srcOrd="1" destOrd="0" parTransId="{D9B0B64B-4924-DF43-AF32-6B5EB8DF9E08}" sibTransId="{09A96989-1788-1C4F-8D90-DA651704FBC9}"/>
    <dgm:cxn modelId="{C9F75D8D-0C89-734A-B224-7510F790CCAE}" srcId="{80C066C5-3702-5340-96E1-4121B5D27C32}" destId="{85726507-51A6-C34A-92D1-6F039C848C4D}" srcOrd="0" destOrd="0" parTransId="{6F1249D4-16BB-4643-9D8B-286097C69959}" sibTransId="{1CA7B028-6CBB-934B-80A4-D37F7C921F85}"/>
    <dgm:cxn modelId="{DC897C90-561C-4D44-9B44-A7E88BA84A23}" srcId="{AA549A29-FE44-BA43-9313-F911FC273EEF}" destId="{F418B0FF-2B73-D04E-91F4-823B96D44121}" srcOrd="3" destOrd="0" parTransId="{96535E4B-137F-9E4D-8706-DE7FE0D0E723}" sibTransId="{D8F9CE0D-A5AF-FB4F-A033-4286B67BA915}"/>
    <dgm:cxn modelId="{DFCC1198-E0DA-ED4F-B6DE-201C7B0E1B5E}" type="presOf" srcId="{80C066C5-3702-5340-96E1-4121B5D27C32}" destId="{28687DE0-7A2D-4040-9863-4F0B3EDE2BEC}" srcOrd="0" destOrd="0" presId="urn:microsoft.com/office/officeart/2005/8/layout/chevron2"/>
    <dgm:cxn modelId="{A0EB24B5-B144-8D45-8C7C-9DA80FCE02B0}" type="presOf" srcId="{F84BF41B-6DE1-F74A-99EE-29A648FD33A7}" destId="{F9516BC5-AEB4-CD4C-9ECB-7F168359ACE1}" srcOrd="0" destOrd="0" presId="urn:microsoft.com/office/officeart/2005/8/layout/chevron2"/>
    <dgm:cxn modelId="{04C5EDC8-BAE4-1D4B-8074-5FA8E6A438D1}" srcId="{85726507-51A6-C34A-92D1-6F039C848C4D}" destId="{F84BF41B-6DE1-F74A-99EE-29A648FD33A7}" srcOrd="0" destOrd="0" parTransId="{ABA64718-905C-1447-9C96-0E76FE0D896B}" sibTransId="{85902149-89B1-8B45-B4CB-EFE8BBC540F7}"/>
    <dgm:cxn modelId="{20F48FCA-CE77-5C4B-BE1E-95D782DA4971}" type="presOf" srcId="{6C8DF64D-F262-C449-BD44-2ACE18E6C96B}" destId="{DF89AFFF-2AB8-224F-BABF-57020E00D833}" srcOrd="0" destOrd="4" presId="urn:microsoft.com/office/officeart/2005/8/layout/chevron2"/>
    <dgm:cxn modelId="{F323E5D3-EBBE-EE4B-ACB5-E899D23B1541}" type="presOf" srcId="{AA549A29-FE44-BA43-9313-F911FC273EEF}" destId="{6515B856-1EE4-854E-90A4-906B10F1890B}" srcOrd="0" destOrd="0" presId="urn:microsoft.com/office/officeart/2005/8/layout/chevron2"/>
    <dgm:cxn modelId="{96180E28-98D1-BC4D-B925-05189509E7BF}" type="presParOf" srcId="{28687DE0-7A2D-4040-9863-4F0B3EDE2BEC}" destId="{FE370462-1B43-2C40-A951-812B32BB5E0A}" srcOrd="0" destOrd="0" presId="urn:microsoft.com/office/officeart/2005/8/layout/chevron2"/>
    <dgm:cxn modelId="{2154E735-9995-8046-BA29-61771C0CCF17}" type="presParOf" srcId="{FE370462-1B43-2C40-A951-812B32BB5E0A}" destId="{57F88A25-D70E-4944-A38C-1FA2C3324593}" srcOrd="0" destOrd="0" presId="urn:microsoft.com/office/officeart/2005/8/layout/chevron2"/>
    <dgm:cxn modelId="{B17F15D1-3B24-E742-804B-3A4DC973686F}" type="presParOf" srcId="{FE370462-1B43-2C40-A951-812B32BB5E0A}" destId="{F9516BC5-AEB4-CD4C-9ECB-7F168359ACE1}" srcOrd="1" destOrd="0" presId="urn:microsoft.com/office/officeart/2005/8/layout/chevron2"/>
    <dgm:cxn modelId="{B657677F-E588-AF40-9493-EBDA77B23A9C}" type="presParOf" srcId="{28687DE0-7A2D-4040-9863-4F0B3EDE2BEC}" destId="{6D501DF4-0835-024F-BA8D-4B6C24A347D9}" srcOrd="1" destOrd="0" presId="urn:microsoft.com/office/officeart/2005/8/layout/chevron2"/>
    <dgm:cxn modelId="{33FAB30D-7B7F-1848-8A7B-067F91E17816}" type="presParOf" srcId="{28687DE0-7A2D-4040-9863-4F0B3EDE2BEC}" destId="{733AF3D2-A49E-D74C-97ED-3EECC20E7602}" srcOrd="2" destOrd="0" presId="urn:microsoft.com/office/officeart/2005/8/layout/chevron2"/>
    <dgm:cxn modelId="{FC268BBC-25B1-634F-9C8F-4D33F5256BCE}" type="presParOf" srcId="{733AF3D2-A49E-D74C-97ED-3EECC20E7602}" destId="{6515B856-1EE4-854E-90A4-906B10F1890B}" srcOrd="0" destOrd="0" presId="urn:microsoft.com/office/officeart/2005/8/layout/chevron2"/>
    <dgm:cxn modelId="{4AA7BEA4-3244-754A-9AB6-4FFD504FE56E}" type="presParOf" srcId="{733AF3D2-A49E-D74C-97ED-3EECC20E7602}" destId="{DF89AFFF-2AB8-224F-BABF-57020E00D83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C066C5-3702-5340-96E1-4121B5D27C32}" type="doc">
      <dgm:prSet loTypeId="urn:microsoft.com/office/officeart/2005/8/layout/chevro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85726507-51A6-C34A-92D1-6F039C848C4D}">
      <dgm:prSet phldrT="[Text]"/>
      <dgm:spPr/>
      <dgm:t>
        <a:bodyPr/>
        <a:lstStyle/>
        <a:p>
          <a:r>
            <a:rPr lang="en-GB" dirty="0"/>
            <a:t>Imported data </a:t>
          </a:r>
        </a:p>
      </dgm:t>
    </dgm:pt>
    <dgm:pt modelId="{6F1249D4-16BB-4643-9D8B-286097C69959}" type="parTrans" cxnId="{C9F75D8D-0C89-734A-B224-7510F790CCAE}">
      <dgm:prSet/>
      <dgm:spPr/>
      <dgm:t>
        <a:bodyPr/>
        <a:lstStyle/>
        <a:p>
          <a:endParaRPr lang="en-GB"/>
        </a:p>
      </dgm:t>
    </dgm:pt>
    <dgm:pt modelId="{1CA7B028-6CBB-934B-80A4-D37F7C921F85}" type="sibTrans" cxnId="{C9F75D8D-0C89-734A-B224-7510F790CCAE}">
      <dgm:prSet/>
      <dgm:spPr/>
      <dgm:t>
        <a:bodyPr/>
        <a:lstStyle/>
        <a:p>
          <a:endParaRPr lang="en-GB"/>
        </a:p>
      </dgm:t>
    </dgm:pt>
    <dgm:pt modelId="{F84BF41B-6DE1-F74A-99EE-29A648FD33A7}">
      <dgm:prSet phldrT="[Text]" custT="1"/>
      <dgm:spPr/>
      <dgm:t>
        <a:bodyPr/>
        <a:lstStyle/>
        <a:p>
          <a:r>
            <a:rPr lang="en-GB" sz="1600" dirty="0"/>
            <a:t>Used </a:t>
          </a:r>
          <a:r>
            <a:rPr lang="en-GB" sz="1600" dirty="0" err="1"/>
            <a:t>fetch_openml</a:t>
          </a:r>
          <a:endParaRPr lang="en-GB" sz="1600" dirty="0"/>
        </a:p>
      </dgm:t>
    </dgm:pt>
    <dgm:pt modelId="{ABA64718-905C-1447-9C96-0E76FE0D896B}" type="parTrans" cxnId="{04C5EDC8-BAE4-1D4B-8074-5FA8E6A438D1}">
      <dgm:prSet/>
      <dgm:spPr/>
      <dgm:t>
        <a:bodyPr/>
        <a:lstStyle/>
        <a:p>
          <a:endParaRPr lang="en-GB"/>
        </a:p>
      </dgm:t>
    </dgm:pt>
    <dgm:pt modelId="{85902149-89B1-8B45-B4CB-EFE8BBC540F7}" type="sibTrans" cxnId="{04C5EDC8-BAE4-1D4B-8074-5FA8E6A438D1}">
      <dgm:prSet/>
      <dgm:spPr/>
      <dgm:t>
        <a:bodyPr/>
        <a:lstStyle/>
        <a:p>
          <a:endParaRPr lang="en-GB"/>
        </a:p>
      </dgm:t>
    </dgm:pt>
    <dgm:pt modelId="{DF9FB5E7-D84B-0246-AC96-298E0A20480F}">
      <dgm:prSet/>
      <dgm:spPr/>
      <dgm:t>
        <a:bodyPr/>
        <a:lstStyle/>
        <a:p>
          <a:r>
            <a:rPr lang="en-GB" dirty="0"/>
            <a:t>Shape of data </a:t>
          </a:r>
        </a:p>
      </dgm:t>
    </dgm:pt>
    <dgm:pt modelId="{D355E94E-35C6-6D4A-B2B2-E0DEA0E14BA5}" type="parTrans" cxnId="{55830A21-62FA-2B44-B418-3A1C66F4ABCA}">
      <dgm:prSet/>
      <dgm:spPr/>
      <dgm:t>
        <a:bodyPr/>
        <a:lstStyle/>
        <a:p>
          <a:endParaRPr lang="en-GB"/>
        </a:p>
      </dgm:t>
    </dgm:pt>
    <dgm:pt modelId="{819ACE92-728A-A14C-8491-F0F2F78D7EF0}" type="sibTrans" cxnId="{55830A21-62FA-2B44-B418-3A1C66F4ABCA}">
      <dgm:prSet/>
      <dgm:spPr/>
      <dgm:t>
        <a:bodyPr/>
        <a:lstStyle/>
        <a:p>
          <a:endParaRPr lang="en-GB"/>
        </a:p>
      </dgm:t>
    </dgm:pt>
    <dgm:pt modelId="{087679D6-7D3E-094C-93B5-83C455FA1034}">
      <dgm:prSet/>
      <dgm:spPr/>
      <dgm:t>
        <a:bodyPr/>
        <a:lstStyle/>
        <a:p>
          <a:r>
            <a:rPr lang="en-GB" dirty="0"/>
            <a:t>Data types of features  </a:t>
          </a:r>
        </a:p>
      </dgm:t>
    </dgm:pt>
    <dgm:pt modelId="{D9B0B64B-4924-DF43-AF32-6B5EB8DF9E08}" type="parTrans" cxnId="{B545D881-4FE4-C54B-8C72-B03E6C1A8A6B}">
      <dgm:prSet/>
      <dgm:spPr/>
      <dgm:t>
        <a:bodyPr/>
        <a:lstStyle/>
        <a:p>
          <a:endParaRPr lang="en-GB"/>
        </a:p>
      </dgm:t>
    </dgm:pt>
    <dgm:pt modelId="{09A96989-1788-1C4F-8D90-DA651704FBC9}" type="sibTrans" cxnId="{B545D881-4FE4-C54B-8C72-B03E6C1A8A6B}">
      <dgm:prSet/>
      <dgm:spPr/>
      <dgm:t>
        <a:bodyPr/>
        <a:lstStyle/>
        <a:p>
          <a:endParaRPr lang="en-GB"/>
        </a:p>
      </dgm:t>
    </dgm:pt>
    <dgm:pt modelId="{7A1678A3-3A7A-AB46-BC61-F2F048BD3829}">
      <dgm:prSet/>
      <dgm:spPr/>
      <dgm:t>
        <a:bodyPr/>
        <a:lstStyle/>
        <a:p>
          <a:r>
            <a:rPr lang="en-GB" dirty="0"/>
            <a:t>Summary statistics of feature</a:t>
          </a:r>
        </a:p>
      </dgm:t>
    </dgm:pt>
    <dgm:pt modelId="{DBD36718-C866-CD45-9578-B4A4322012C0}" type="parTrans" cxnId="{2CBCA23A-9B08-A94D-9D99-63BEBF4D4CF4}">
      <dgm:prSet/>
      <dgm:spPr/>
      <dgm:t>
        <a:bodyPr/>
        <a:lstStyle/>
        <a:p>
          <a:endParaRPr lang="en-GB"/>
        </a:p>
      </dgm:t>
    </dgm:pt>
    <dgm:pt modelId="{93F4C10A-66FB-6841-969C-A812BD6D8003}" type="sibTrans" cxnId="{2CBCA23A-9B08-A94D-9D99-63BEBF4D4CF4}">
      <dgm:prSet/>
      <dgm:spPr/>
      <dgm:t>
        <a:bodyPr/>
        <a:lstStyle/>
        <a:p>
          <a:endParaRPr lang="en-GB"/>
        </a:p>
      </dgm:t>
    </dgm:pt>
    <dgm:pt modelId="{6C8DF64D-F262-C449-BD44-2ACE18E6C96B}">
      <dgm:prSet/>
      <dgm:spPr/>
      <dgm:t>
        <a:bodyPr/>
        <a:lstStyle/>
        <a:p>
          <a:r>
            <a:rPr lang="en-GB" dirty="0"/>
            <a:t>Distribution of labels </a:t>
          </a:r>
        </a:p>
      </dgm:t>
    </dgm:pt>
    <dgm:pt modelId="{7EDAAD96-4348-9148-94D6-C650AABA0581}" type="parTrans" cxnId="{711D3408-D0DA-C449-9369-423A749C0B8F}">
      <dgm:prSet/>
      <dgm:spPr/>
      <dgm:t>
        <a:bodyPr/>
        <a:lstStyle/>
        <a:p>
          <a:endParaRPr lang="en-GB"/>
        </a:p>
      </dgm:t>
    </dgm:pt>
    <dgm:pt modelId="{3EA145FC-C2B6-D542-9F93-37619FA7CD66}" type="sibTrans" cxnId="{711D3408-D0DA-C449-9369-423A749C0B8F}">
      <dgm:prSet/>
      <dgm:spPr/>
      <dgm:t>
        <a:bodyPr/>
        <a:lstStyle/>
        <a:p>
          <a:endParaRPr lang="en-GB"/>
        </a:p>
      </dgm:t>
    </dgm:pt>
    <dgm:pt modelId="{F418B0FF-2B73-D04E-91F4-823B96D44121}">
      <dgm:prSet/>
      <dgm:spPr/>
      <dgm:t>
        <a:bodyPr/>
        <a:lstStyle/>
        <a:p>
          <a:r>
            <a:rPr lang="en-GB" dirty="0"/>
            <a:t>Checking for missing values  </a:t>
          </a:r>
        </a:p>
      </dgm:t>
    </dgm:pt>
    <dgm:pt modelId="{96535E4B-137F-9E4D-8706-DE7FE0D0E723}" type="parTrans" cxnId="{DC897C90-561C-4D44-9B44-A7E88BA84A23}">
      <dgm:prSet/>
      <dgm:spPr/>
      <dgm:t>
        <a:bodyPr/>
        <a:lstStyle/>
        <a:p>
          <a:endParaRPr lang="en-GB"/>
        </a:p>
      </dgm:t>
    </dgm:pt>
    <dgm:pt modelId="{D8F9CE0D-A5AF-FB4F-A033-4286B67BA915}" type="sibTrans" cxnId="{DC897C90-561C-4D44-9B44-A7E88BA84A23}">
      <dgm:prSet/>
      <dgm:spPr/>
      <dgm:t>
        <a:bodyPr/>
        <a:lstStyle/>
        <a:p>
          <a:endParaRPr lang="en-GB"/>
        </a:p>
      </dgm:t>
    </dgm:pt>
    <dgm:pt modelId="{1DB09301-2BB6-B94B-B050-66D135278D51}">
      <dgm:prSet/>
      <dgm:spPr/>
      <dgm:t>
        <a:bodyPr/>
        <a:lstStyle/>
        <a:p>
          <a:r>
            <a:rPr lang="en-GB" dirty="0"/>
            <a:t>Data Normalisation </a:t>
          </a:r>
        </a:p>
      </dgm:t>
    </dgm:pt>
    <dgm:pt modelId="{38F8126B-F3B3-6D41-9B67-F280310F1BA0}" type="parTrans" cxnId="{B5182DDE-88DB-6046-98ED-D9D7D70C65C6}">
      <dgm:prSet/>
      <dgm:spPr/>
      <dgm:t>
        <a:bodyPr/>
        <a:lstStyle/>
        <a:p>
          <a:endParaRPr lang="en-GB"/>
        </a:p>
      </dgm:t>
    </dgm:pt>
    <dgm:pt modelId="{53E9C6EE-00C3-4942-9523-67DE670261D3}" type="sibTrans" cxnId="{B5182DDE-88DB-6046-98ED-D9D7D70C65C6}">
      <dgm:prSet/>
      <dgm:spPr/>
      <dgm:t>
        <a:bodyPr/>
        <a:lstStyle/>
        <a:p>
          <a:endParaRPr lang="en-GB"/>
        </a:p>
      </dgm:t>
    </dgm:pt>
    <dgm:pt modelId="{8C7861AF-A071-0A4D-917D-96D3FE2F421C}">
      <dgm:prSet/>
      <dgm:spPr/>
      <dgm:t>
        <a:bodyPr/>
        <a:lstStyle/>
        <a:p>
          <a:r>
            <a:rPr lang="en-GB" dirty="0"/>
            <a:t>Exploratory Data Analysis</a:t>
          </a:r>
        </a:p>
      </dgm:t>
    </dgm:pt>
    <dgm:pt modelId="{C8653B18-7104-3F4B-B977-1CAE97020DF8}" type="parTrans" cxnId="{5DBEC205-9ACA-1A46-9C24-CC950A793833}">
      <dgm:prSet/>
      <dgm:spPr/>
      <dgm:t>
        <a:bodyPr/>
        <a:lstStyle/>
        <a:p>
          <a:endParaRPr lang="en-GB"/>
        </a:p>
      </dgm:t>
    </dgm:pt>
    <dgm:pt modelId="{75DCD88E-A229-9F49-97C7-CAA5694DEF27}" type="sibTrans" cxnId="{5DBEC205-9ACA-1A46-9C24-CC950A793833}">
      <dgm:prSet/>
      <dgm:spPr/>
      <dgm:t>
        <a:bodyPr/>
        <a:lstStyle/>
        <a:p>
          <a:endParaRPr lang="en-GB"/>
        </a:p>
      </dgm:t>
    </dgm:pt>
    <dgm:pt modelId="{4AC45946-3610-5D40-9B1D-B2A6439DEE3B}">
      <dgm:prSet/>
      <dgm:spPr/>
      <dgm:t>
        <a:bodyPr/>
        <a:lstStyle/>
        <a:p>
          <a:r>
            <a:rPr lang="en-GB" dirty="0"/>
            <a:t>Normalise features (pixel values) to a value between 0 and 1</a:t>
          </a:r>
        </a:p>
      </dgm:t>
    </dgm:pt>
    <dgm:pt modelId="{8265EB87-4DA9-C04D-AB78-77829651862C}" type="parTrans" cxnId="{274934D3-8EA1-6D4C-8DA0-40FA052B2D0D}">
      <dgm:prSet/>
      <dgm:spPr/>
      <dgm:t>
        <a:bodyPr/>
        <a:lstStyle/>
        <a:p>
          <a:endParaRPr lang="en-GB"/>
        </a:p>
      </dgm:t>
    </dgm:pt>
    <dgm:pt modelId="{747C63CC-454B-9747-9F86-9659941A4AA5}" type="sibTrans" cxnId="{274934D3-8EA1-6D4C-8DA0-40FA052B2D0D}">
      <dgm:prSet/>
      <dgm:spPr/>
      <dgm:t>
        <a:bodyPr/>
        <a:lstStyle/>
        <a:p>
          <a:endParaRPr lang="en-GB"/>
        </a:p>
      </dgm:t>
    </dgm:pt>
    <dgm:pt modelId="{28687DE0-7A2D-4040-9863-4F0B3EDE2BEC}" type="pres">
      <dgm:prSet presAssocID="{80C066C5-3702-5340-96E1-4121B5D27C32}" presName="linearFlow" presStyleCnt="0">
        <dgm:presLayoutVars>
          <dgm:dir/>
          <dgm:animLvl val="lvl"/>
          <dgm:resizeHandles val="exact"/>
        </dgm:presLayoutVars>
      </dgm:prSet>
      <dgm:spPr/>
    </dgm:pt>
    <dgm:pt modelId="{FE370462-1B43-2C40-A951-812B32BB5E0A}" type="pres">
      <dgm:prSet presAssocID="{85726507-51A6-C34A-92D1-6F039C848C4D}" presName="composite" presStyleCnt="0"/>
      <dgm:spPr/>
    </dgm:pt>
    <dgm:pt modelId="{57F88A25-D70E-4944-A38C-1FA2C3324593}" type="pres">
      <dgm:prSet presAssocID="{85726507-51A6-C34A-92D1-6F039C848C4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9516BC5-AEB4-CD4C-9ECB-7F168359ACE1}" type="pres">
      <dgm:prSet presAssocID="{85726507-51A6-C34A-92D1-6F039C848C4D}" presName="descendantText" presStyleLbl="alignAcc1" presStyleIdx="0" presStyleCnt="3">
        <dgm:presLayoutVars>
          <dgm:bulletEnabled val="1"/>
        </dgm:presLayoutVars>
      </dgm:prSet>
      <dgm:spPr/>
    </dgm:pt>
    <dgm:pt modelId="{6D501DF4-0835-024F-BA8D-4B6C24A347D9}" type="pres">
      <dgm:prSet presAssocID="{1CA7B028-6CBB-934B-80A4-D37F7C921F85}" presName="sp" presStyleCnt="0"/>
      <dgm:spPr/>
    </dgm:pt>
    <dgm:pt modelId="{8629D706-77A6-C144-AF56-CFB9C5335D3B}" type="pres">
      <dgm:prSet presAssocID="{8C7861AF-A071-0A4D-917D-96D3FE2F421C}" presName="composite" presStyleCnt="0"/>
      <dgm:spPr/>
    </dgm:pt>
    <dgm:pt modelId="{8C26BBC8-A91F-9B42-8077-18D0E503E0C5}" type="pres">
      <dgm:prSet presAssocID="{8C7861AF-A071-0A4D-917D-96D3FE2F421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38B270E-75F5-DD49-8901-A04413197A87}" type="pres">
      <dgm:prSet presAssocID="{8C7861AF-A071-0A4D-917D-96D3FE2F421C}" presName="descendantText" presStyleLbl="alignAcc1" presStyleIdx="1" presStyleCnt="3">
        <dgm:presLayoutVars>
          <dgm:bulletEnabled val="1"/>
        </dgm:presLayoutVars>
      </dgm:prSet>
      <dgm:spPr/>
    </dgm:pt>
    <dgm:pt modelId="{156DAB47-C08D-8F44-B6BD-E331B3BB949E}" type="pres">
      <dgm:prSet presAssocID="{75DCD88E-A229-9F49-97C7-CAA5694DEF27}" presName="sp" presStyleCnt="0"/>
      <dgm:spPr/>
    </dgm:pt>
    <dgm:pt modelId="{4F906705-F717-C447-969C-EA94EDFC63C7}" type="pres">
      <dgm:prSet presAssocID="{1DB09301-2BB6-B94B-B050-66D135278D51}" presName="composite" presStyleCnt="0"/>
      <dgm:spPr/>
    </dgm:pt>
    <dgm:pt modelId="{00C44D59-AE01-974D-BAEC-E1048A38EEDB}" type="pres">
      <dgm:prSet presAssocID="{1DB09301-2BB6-B94B-B050-66D135278D5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454343E-704E-6F49-B356-0CB15004149B}" type="pres">
      <dgm:prSet presAssocID="{1DB09301-2BB6-B94B-B050-66D135278D5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DBEC205-9ACA-1A46-9C24-CC950A793833}" srcId="{80C066C5-3702-5340-96E1-4121B5D27C32}" destId="{8C7861AF-A071-0A4D-917D-96D3FE2F421C}" srcOrd="1" destOrd="0" parTransId="{C8653B18-7104-3F4B-B977-1CAE97020DF8}" sibTransId="{75DCD88E-A229-9F49-97C7-CAA5694DEF27}"/>
    <dgm:cxn modelId="{711D3408-D0DA-C449-9369-423A749C0B8F}" srcId="{8C7861AF-A071-0A4D-917D-96D3FE2F421C}" destId="{6C8DF64D-F262-C449-BD44-2ACE18E6C96B}" srcOrd="4" destOrd="0" parTransId="{7EDAAD96-4348-9148-94D6-C650AABA0581}" sibTransId="{3EA145FC-C2B6-D542-9F93-37619FA7CD66}"/>
    <dgm:cxn modelId="{55830A21-62FA-2B44-B418-3A1C66F4ABCA}" srcId="{8C7861AF-A071-0A4D-917D-96D3FE2F421C}" destId="{DF9FB5E7-D84B-0246-AC96-298E0A20480F}" srcOrd="0" destOrd="0" parTransId="{D355E94E-35C6-6D4A-B2B2-E0DEA0E14BA5}" sibTransId="{819ACE92-728A-A14C-8491-F0F2F78D7EF0}"/>
    <dgm:cxn modelId="{2FF5062B-BF92-E840-8820-24F3CC013B37}" type="presOf" srcId="{8C7861AF-A071-0A4D-917D-96D3FE2F421C}" destId="{8C26BBC8-A91F-9B42-8077-18D0E503E0C5}" srcOrd="0" destOrd="0" presId="urn:microsoft.com/office/officeart/2005/8/layout/chevron2"/>
    <dgm:cxn modelId="{6812D533-29BE-6449-AD6B-CF9A9145F4FC}" type="presOf" srcId="{1DB09301-2BB6-B94B-B050-66D135278D51}" destId="{00C44D59-AE01-974D-BAEC-E1048A38EEDB}" srcOrd="0" destOrd="0" presId="urn:microsoft.com/office/officeart/2005/8/layout/chevron2"/>
    <dgm:cxn modelId="{2CBCA23A-9B08-A94D-9D99-63BEBF4D4CF4}" srcId="{8C7861AF-A071-0A4D-917D-96D3FE2F421C}" destId="{7A1678A3-3A7A-AB46-BC61-F2F048BD3829}" srcOrd="2" destOrd="0" parTransId="{DBD36718-C866-CD45-9578-B4A4322012C0}" sibTransId="{93F4C10A-66FB-6841-969C-A812BD6D8003}"/>
    <dgm:cxn modelId="{12D2663D-641F-B442-995F-A2812030C879}" type="presOf" srcId="{6C8DF64D-F262-C449-BD44-2ACE18E6C96B}" destId="{A38B270E-75F5-DD49-8901-A04413197A87}" srcOrd="0" destOrd="4" presId="urn:microsoft.com/office/officeart/2005/8/layout/chevron2"/>
    <dgm:cxn modelId="{D91D815D-5708-0C46-B73B-BEA0D0F92CE2}" type="presOf" srcId="{087679D6-7D3E-094C-93B5-83C455FA1034}" destId="{A38B270E-75F5-DD49-8901-A04413197A87}" srcOrd="0" destOrd="1" presId="urn:microsoft.com/office/officeart/2005/8/layout/chevron2"/>
    <dgm:cxn modelId="{BC2C8D6E-C061-F247-90AE-4174786E174E}" type="presOf" srcId="{7A1678A3-3A7A-AB46-BC61-F2F048BD3829}" destId="{A38B270E-75F5-DD49-8901-A04413197A87}" srcOrd="0" destOrd="2" presId="urn:microsoft.com/office/officeart/2005/8/layout/chevron2"/>
    <dgm:cxn modelId="{2EA0447D-D64D-CD4F-9EBD-F443A711D64F}" type="presOf" srcId="{85726507-51A6-C34A-92D1-6F039C848C4D}" destId="{57F88A25-D70E-4944-A38C-1FA2C3324593}" srcOrd="0" destOrd="0" presId="urn:microsoft.com/office/officeart/2005/8/layout/chevron2"/>
    <dgm:cxn modelId="{B545D881-4FE4-C54B-8C72-B03E6C1A8A6B}" srcId="{8C7861AF-A071-0A4D-917D-96D3FE2F421C}" destId="{087679D6-7D3E-094C-93B5-83C455FA1034}" srcOrd="1" destOrd="0" parTransId="{D9B0B64B-4924-DF43-AF32-6B5EB8DF9E08}" sibTransId="{09A96989-1788-1C4F-8D90-DA651704FBC9}"/>
    <dgm:cxn modelId="{C9F75D8D-0C89-734A-B224-7510F790CCAE}" srcId="{80C066C5-3702-5340-96E1-4121B5D27C32}" destId="{85726507-51A6-C34A-92D1-6F039C848C4D}" srcOrd="0" destOrd="0" parTransId="{6F1249D4-16BB-4643-9D8B-286097C69959}" sibTransId="{1CA7B028-6CBB-934B-80A4-D37F7C921F85}"/>
    <dgm:cxn modelId="{D3DEF28E-0B36-0046-AFEA-FD4B3D77E266}" type="presOf" srcId="{DF9FB5E7-D84B-0246-AC96-298E0A20480F}" destId="{A38B270E-75F5-DD49-8901-A04413197A87}" srcOrd="0" destOrd="0" presId="urn:microsoft.com/office/officeart/2005/8/layout/chevron2"/>
    <dgm:cxn modelId="{DC897C90-561C-4D44-9B44-A7E88BA84A23}" srcId="{8C7861AF-A071-0A4D-917D-96D3FE2F421C}" destId="{F418B0FF-2B73-D04E-91F4-823B96D44121}" srcOrd="3" destOrd="0" parTransId="{96535E4B-137F-9E4D-8706-DE7FE0D0E723}" sibTransId="{D8F9CE0D-A5AF-FB4F-A033-4286B67BA915}"/>
    <dgm:cxn modelId="{DFCC1198-E0DA-ED4F-B6DE-201C7B0E1B5E}" type="presOf" srcId="{80C066C5-3702-5340-96E1-4121B5D27C32}" destId="{28687DE0-7A2D-4040-9863-4F0B3EDE2BEC}" srcOrd="0" destOrd="0" presId="urn:microsoft.com/office/officeart/2005/8/layout/chevron2"/>
    <dgm:cxn modelId="{E3F3D29C-0DFD-B842-9434-658276FEC2E8}" type="presOf" srcId="{4AC45946-3610-5D40-9B1D-B2A6439DEE3B}" destId="{2454343E-704E-6F49-B356-0CB15004149B}" srcOrd="0" destOrd="0" presId="urn:microsoft.com/office/officeart/2005/8/layout/chevron2"/>
    <dgm:cxn modelId="{A0EB24B5-B144-8D45-8C7C-9DA80FCE02B0}" type="presOf" srcId="{F84BF41B-6DE1-F74A-99EE-29A648FD33A7}" destId="{F9516BC5-AEB4-CD4C-9ECB-7F168359ACE1}" srcOrd="0" destOrd="0" presId="urn:microsoft.com/office/officeart/2005/8/layout/chevron2"/>
    <dgm:cxn modelId="{04C5EDC8-BAE4-1D4B-8074-5FA8E6A438D1}" srcId="{85726507-51A6-C34A-92D1-6F039C848C4D}" destId="{F84BF41B-6DE1-F74A-99EE-29A648FD33A7}" srcOrd="0" destOrd="0" parTransId="{ABA64718-905C-1447-9C96-0E76FE0D896B}" sibTransId="{85902149-89B1-8B45-B4CB-EFE8BBC540F7}"/>
    <dgm:cxn modelId="{AB4205CE-CCBC-D14A-AE89-25E403AE96E6}" type="presOf" srcId="{F418B0FF-2B73-D04E-91F4-823B96D44121}" destId="{A38B270E-75F5-DD49-8901-A04413197A87}" srcOrd="0" destOrd="3" presId="urn:microsoft.com/office/officeart/2005/8/layout/chevron2"/>
    <dgm:cxn modelId="{274934D3-8EA1-6D4C-8DA0-40FA052B2D0D}" srcId="{1DB09301-2BB6-B94B-B050-66D135278D51}" destId="{4AC45946-3610-5D40-9B1D-B2A6439DEE3B}" srcOrd="0" destOrd="0" parTransId="{8265EB87-4DA9-C04D-AB78-77829651862C}" sibTransId="{747C63CC-454B-9747-9F86-9659941A4AA5}"/>
    <dgm:cxn modelId="{B5182DDE-88DB-6046-98ED-D9D7D70C65C6}" srcId="{80C066C5-3702-5340-96E1-4121B5D27C32}" destId="{1DB09301-2BB6-B94B-B050-66D135278D51}" srcOrd="2" destOrd="0" parTransId="{38F8126B-F3B3-6D41-9B67-F280310F1BA0}" sibTransId="{53E9C6EE-00C3-4942-9523-67DE670261D3}"/>
    <dgm:cxn modelId="{96180E28-98D1-BC4D-B925-05189509E7BF}" type="presParOf" srcId="{28687DE0-7A2D-4040-9863-4F0B3EDE2BEC}" destId="{FE370462-1B43-2C40-A951-812B32BB5E0A}" srcOrd="0" destOrd="0" presId="urn:microsoft.com/office/officeart/2005/8/layout/chevron2"/>
    <dgm:cxn modelId="{2154E735-9995-8046-BA29-61771C0CCF17}" type="presParOf" srcId="{FE370462-1B43-2C40-A951-812B32BB5E0A}" destId="{57F88A25-D70E-4944-A38C-1FA2C3324593}" srcOrd="0" destOrd="0" presId="urn:microsoft.com/office/officeart/2005/8/layout/chevron2"/>
    <dgm:cxn modelId="{B17F15D1-3B24-E742-804B-3A4DC973686F}" type="presParOf" srcId="{FE370462-1B43-2C40-A951-812B32BB5E0A}" destId="{F9516BC5-AEB4-CD4C-9ECB-7F168359ACE1}" srcOrd="1" destOrd="0" presId="urn:microsoft.com/office/officeart/2005/8/layout/chevron2"/>
    <dgm:cxn modelId="{B657677F-E588-AF40-9493-EBDA77B23A9C}" type="presParOf" srcId="{28687DE0-7A2D-4040-9863-4F0B3EDE2BEC}" destId="{6D501DF4-0835-024F-BA8D-4B6C24A347D9}" srcOrd="1" destOrd="0" presId="urn:microsoft.com/office/officeart/2005/8/layout/chevron2"/>
    <dgm:cxn modelId="{C01300F6-C958-E640-AC89-84DAB8B22B74}" type="presParOf" srcId="{28687DE0-7A2D-4040-9863-4F0B3EDE2BEC}" destId="{8629D706-77A6-C144-AF56-CFB9C5335D3B}" srcOrd="2" destOrd="0" presId="urn:microsoft.com/office/officeart/2005/8/layout/chevron2"/>
    <dgm:cxn modelId="{D4149F47-5D6F-6442-8E0A-B10DC52CC429}" type="presParOf" srcId="{8629D706-77A6-C144-AF56-CFB9C5335D3B}" destId="{8C26BBC8-A91F-9B42-8077-18D0E503E0C5}" srcOrd="0" destOrd="0" presId="urn:microsoft.com/office/officeart/2005/8/layout/chevron2"/>
    <dgm:cxn modelId="{06B5D198-DD42-6641-9EE1-F3FD4E617C12}" type="presParOf" srcId="{8629D706-77A6-C144-AF56-CFB9C5335D3B}" destId="{A38B270E-75F5-DD49-8901-A04413197A87}" srcOrd="1" destOrd="0" presId="urn:microsoft.com/office/officeart/2005/8/layout/chevron2"/>
    <dgm:cxn modelId="{5963A195-618B-4B4F-8C3F-0337D8AB1BE4}" type="presParOf" srcId="{28687DE0-7A2D-4040-9863-4F0B3EDE2BEC}" destId="{156DAB47-C08D-8F44-B6BD-E331B3BB949E}" srcOrd="3" destOrd="0" presId="urn:microsoft.com/office/officeart/2005/8/layout/chevron2"/>
    <dgm:cxn modelId="{C65BA03D-A7BC-924A-9D62-3B607E4D5D0E}" type="presParOf" srcId="{28687DE0-7A2D-4040-9863-4F0B3EDE2BEC}" destId="{4F906705-F717-C447-969C-EA94EDFC63C7}" srcOrd="4" destOrd="0" presId="urn:microsoft.com/office/officeart/2005/8/layout/chevron2"/>
    <dgm:cxn modelId="{45FB53F6-E035-BF46-AC07-00DA799E5154}" type="presParOf" srcId="{4F906705-F717-C447-969C-EA94EDFC63C7}" destId="{00C44D59-AE01-974D-BAEC-E1048A38EEDB}" srcOrd="0" destOrd="0" presId="urn:microsoft.com/office/officeart/2005/8/layout/chevron2"/>
    <dgm:cxn modelId="{0E8C13C3-7A9A-0D41-8D19-9C0B6F01D584}" type="presParOf" srcId="{4F906705-F717-C447-969C-EA94EDFC63C7}" destId="{2454343E-704E-6F49-B356-0CB15004149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80DFFE-4BCA-4C2B-8850-A4A4B00CD1A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A28D21-B6DA-4CAB-B6ED-907CD6AEB127}">
      <dgm:prSet custT="1"/>
      <dgm:spPr/>
      <dgm:t>
        <a:bodyPr/>
        <a:lstStyle/>
        <a:p>
          <a:r>
            <a: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Accuracy </a:t>
          </a:r>
        </a:p>
      </dgm:t>
    </dgm:pt>
    <dgm:pt modelId="{DDA439CE-ECB3-4689-82C2-88EAA6607B69}" type="parTrans" cxnId="{A01E4E7B-742C-496D-AD10-473CD6F0FFD6}">
      <dgm:prSet/>
      <dgm:spPr/>
      <dgm:t>
        <a:bodyPr/>
        <a:lstStyle/>
        <a:p>
          <a:endParaRPr lang="en-US"/>
        </a:p>
      </dgm:t>
    </dgm:pt>
    <dgm:pt modelId="{AFC6EC0F-4369-442A-8250-484882198073}" type="sibTrans" cxnId="{A01E4E7B-742C-496D-AD10-473CD6F0FFD6}">
      <dgm:prSet/>
      <dgm:spPr/>
      <dgm:t>
        <a:bodyPr/>
        <a:lstStyle/>
        <a:p>
          <a:endParaRPr lang="en-US"/>
        </a:p>
      </dgm:t>
    </dgm:pt>
    <dgm:pt modelId="{ECA9B2B8-3371-47E4-93DD-FB37A39E9036}">
      <dgm:prSet/>
      <dgm:spPr/>
      <dgm:t>
        <a:bodyPr/>
        <a:lstStyle/>
        <a:p>
          <a:r>
            <a:rPr lang="en-US" dirty="0"/>
            <a:t>Recall </a:t>
          </a:r>
        </a:p>
      </dgm:t>
    </dgm:pt>
    <dgm:pt modelId="{3FF7BE59-7BE4-4F1C-BED1-B0A2FEF0C8DD}" type="parTrans" cxnId="{F182D7C2-34A3-49F6-B868-EF5C0197B714}">
      <dgm:prSet/>
      <dgm:spPr/>
      <dgm:t>
        <a:bodyPr/>
        <a:lstStyle/>
        <a:p>
          <a:endParaRPr lang="en-US"/>
        </a:p>
      </dgm:t>
    </dgm:pt>
    <dgm:pt modelId="{1F56C5E5-99FC-43C4-B91C-14132B00A012}" type="sibTrans" cxnId="{F182D7C2-34A3-49F6-B868-EF5C0197B714}">
      <dgm:prSet/>
      <dgm:spPr/>
      <dgm:t>
        <a:bodyPr/>
        <a:lstStyle/>
        <a:p>
          <a:endParaRPr lang="en-US"/>
        </a:p>
      </dgm:t>
    </dgm:pt>
    <dgm:pt modelId="{FD13C6CC-0147-401F-8623-57B0AF518D44}">
      <dgm:prSet/>
      <dgm:spPr/>
      <dgm:t>
        <a:bodyPr/>
        <a:lstStyle/>
        <a:p>
          <a:r>
            <a:rPr lang="en-US" dirty="0"/>
            <a:t>Precision</a:t>
          </a:r>
        </a:p>
      </dgm:t>
    </dgm:pt>
    <dgm:pt modelId="{F6D3708D-639A-45FA-8E2C-0B5D7494B97A}" type="parTrans" cxnId="{CA0D68CA-5D8F-4FDD-9767-6326203C95CA}">
      <dgm:prSet/>
      <dgm:spPr/>
      <dgm:t>
        <a:bodyPr/>
        <a:lstStyle/>
        <a:p>
          <a:endParaRPr lang="en-US"/>
        </a:p>
      </dgm:t>
    </dgm:pt>
    <dgm:pt modelId="{EE9362A7-6321-4DDF-B7D1-3B066B9E1AF8}" type="sibTrans" cxnId="{CA0D68CA-5D8F-4FDD-9767-6326203C95CA}">
      <dgm:prSet/>
      <dgm:spPr/>
      <dgm:t>
        <a:bodyPr/>
        <a:lstStyle/>
        <a:p>
          <a:endParaRPr lang="en-US"/>
        </a:p>
      </dgm:t>
    </dgm:pt>
    <dgm:pt modelId="{A13CFEAC-114D-47CD-B737-0B783D405534}">
      <dgm:prSet/>
      <dgm:spPr/>
      <dgm:t>
        <a:bodyPr/>
        <a:lstStyle/>
        <a:p>
          <a:r>
            <a:rPr lang="en-US" dirty="0"/>
            <a:t>F1 Score </a:t>
          </a:r>
        </a:p>
      </dgm:t>
    </dgm:pt>
    <dgm:pt modelId="{9D1D041C-3DFA-42B9-91EF-C3FB77C5FBD5}" type="parTrans" cxnId="{C601DCE5-B5AA-4336-AFB5-088E4E4EE5A2}">
      <dgm:prSet/>
      <dgm:spPr/>
      <dgm:t>
        <a:bodyPr/>
        <a:lstStyle/>
        <a:p>
          <a:endParaRPr lang="en-US"/>
        </a:p>
      </dgm:t>
    </dgm:pt>
    <dgm:pt modelId="{9DC44861-18B8-4174-8794-C526D34AB916}" type="sibTrans" cxnId="{C601DCE5-B5AA-4336-AFB5-088E4E4EE5A2}">
      <dgm:prSet/>
      <dgm:spPr/>
      <dgm:t>
        <a:bodyPr/>
        <a:lstStyle/>
        <a:p>
          <a:endParaRPr lang="en-US"/>
        </a:p>
      </dgm:t>
    </dgm:pt>
    <dgm:pt modelId="{9ABA351B-B551-0C42-891E-A30D9533C0C3}">
      <dgm:prSet/>
      <dgm:spPr/>
      <dgm:t>
        <a:bodyPr/>
        <a:lstStyle/>
        <a:p>
          <a:r>
            <a:rPr lang="en-US" dirty="0"/>
            <a:t>percentage of accurate predictions </a:t>
          </a:r>
        </a:p>
      </dgm:t>
    </dgm:pt>
    <dgm:pt modelId="{71BB112E-C2D1-E24F-806F-3EA1C0E2EA5D}" type="parTrans" cxnId="{2242311F-F1EF-4C41-925A-7F0EEA014AC0}">
      <dgm:prSet/>
      <dgm:spPr/>
      <dgm:t>
        <a:bodyPr/>
        <a:lstStyle/>
        <a:p>
          <a:endParaRPr lang="en-GB"/>
        </a:p>
      </dgm:t>
    </dgm:pt>
    <dgm:pt modelId="{A6A62277-2BF4-C448-A5FA-8F03A0F2C160}" type="sibTrans" cxnId="{2242311F-F1EF-4C41-925A-7F0EEA014AC0}">
      <dgm:prSet/>
      <dgm:spPr/>
      <dgm:t>
        <a:bodyPr/>
        <a:lstStyle/>
        <a:p>
          <a:endParaRPr lang="en-GB"/>
        </a:p>
      </dgm:t>
    </dgm:pt>
    <dgm:pt modelId="{274BF947-C889-FB4A-AEEA-44F30A5D3CA5}">
      <dgm:prSet/>
      <dgm:spPr/>
      <dgm:t>
        <a:bodyPr/>
        <a:lstStyle/>
        <a:p>
          <a:r>
            <a:rPr lang="en-US" dirty="0"/>
            <a:t>proportion of images correctly identified as a specific digit out all the actual images of that digit</a:t>
          </a:r>
        </a:p>
      </dgm:t>
    </dgm:pt>
    <dgm:pt modelId="{D14D8C8B-8FD6-AE46-8B81-5E72B8DAA5F8}" type="parTrans" cxnId="{0545C4A3-F119-8B45-997A-66D0576DA1B8}">
      <dgm:prSet/>
      <dgm:spPr/>
      <dgm:t>
        <a:bodyPr/>
        <a:lstStyle/>
        <a:p>
          <a:endParaRPr lang="en-GB"/>
        </a:p>
      </dgm:t>
    </dgm:pt>
    <dgm:pt modelId="{DFD9D089-227A-7449-9387-0AD92D800CAD}" type="sibTrans" cxnId="{0545C4A3-F119-8B45-997A-66D0576DA1B8}">
      <dgm:prSet/>
      <dgm:spPr/>
      <dgm:t>
        <a:bodyPr/>
        <a:lstStyle/>
        <a:p>
          <a:endParaRPr lang="en-GB"/>
        </a:p>
      </dgm:t>
    </dgm:pt>
    <dgm:pt modelId="{9BC22B4B-00D6-F444-95B2-8DFF2C3E44E3}">
      <dgm:prSet/>
      <dgm:spPr/>
      <dgm:t>
        <a:bodyPr/>
        <a:lstStyle/>
        <a:p>
          <a:r>
            <a:rPr lang="en-US" dirty="0"/>
            <a:t>how often the model’s positive predictions are correct</a:t>
          </a:r>
        </a:p>
      </dgm:t>
    </dgm:pt>
    <dgm:pt modelId="{E94CCB16-79BA-664F-807B-4CACDD07B7BC}" type="parTrans" cxnId="{40DDB5C5-AC6D-894B-9AEC-4FFCDF4C38DF}">
      <dgm:prSet/>
      <dgm:spPr/>
      <dgm:t>
        <a:bodyPr/>
        <a:lstStyle/>
        <a:p>
          <a:endParaRPr lang="en-GB"/>
        </a:p>
      </dgm:t>
    </dgm:pt>
    <dgm:pt modelId="{6C46119B-1446-304A-BBEB-73524F03BC90}" type="sibTrans" cxnId="{40DDB5C5-AC6D-894B-9AEC-4FFCDF4C38DF}">
      <dgm:prSet/>
      <dgm:spPr/>
      <dgm:t>
        <a:bodyPr/>
        <a:lstStyle/>
        <a:p>
          <a:endParaRPr lang="en-GB"/>
        </a:p>
      </dgm:t>
    </dgm:pt>
    <dgm:pt modelId="{9CCB1384-E982-3548-8F80-BAC48763192A}">
      <dgm:prSet/>
      <dgm:spPr/>
      <dgm:t>
        <a:bodyPr/>
        <a:lstStyle/>
        <a:p>
          <a:r>
            <a:rPr lang="en-US" dirty="0"/>
            <a:t>balances the concerns of precision and recall</a:t>
          </a:r>
        </a:p>
      </dgm:t>
    </dgm:pt>
    <dgm:pt modelId="{294CAFD1-A80B-5B47-85C0-CD50E9A24E0E}" type="parTrans" cxnId="{CDFDD8EE-90B1-154D-9833-A51174671AE0}">
      <dgm:prSet/>
      <dgm:spPr/>
      <dgm:t>
        <a:bodyPr/>
        <a:lstStyle/>
        <a:p>
          <a:endParaRPr lang="en-GB"/>
        </a:p>
      </dgm:t>
    </dgm:pt>
    <dgm:pt modelId="{3595F819-4E42-AF4D-9E8D-04DA02336AB4}" type="sibTrans" cxnId="{CDFDD8EE-90B1-154D-9833-A51174671AE0}">
      <dgm:prSet/>
      <dgm:spPr/>
      <dgm:t>
        <a:bodyPr/>
        <a:lstStyle/>
        <a:p>
          <a:endParaRPr lang="en-GB"/>
        </a:p>
      </dgm:t>
    </dgm:pt>
    <dgm:pt modelId="{36843223-A395-9545-B671-F3494E03BFAB}" type="pres">
      <dgm:prSet presAssocID="{BC80DFFE-4BCA-4C2B-8850-A4A4B00CD1A9}" presName="linear" presStyleCnt="0">
        <dgm:presLayoutVars>
          <dgm:dir/>
          <dgm:animLvl val="lvl"/>
          <dgm:resizeHandles val="exact"/>
        </dgm:presLayoutVars>
      </dgm:prSet>
      <dgm:spPr/>
    </dgm:pt>
    <dgm:pt modelId="{B252ADE7-2EA9-9746-A71F-7939E709BABF}" type="pres">
      <dgm:prSet presAssocID="{83A28D21-B6DA-4CAB-B6ED-907CD6AEB127}" presName="parentLin" presStyleCnt="0"/>
      <dgm:spPr/>
    </dgm:pt>
    <dgm:pt modelId="{B6A926BD-964B-A34C-8AC6-549C51D9343E}" type="pres">
      <dgm:prSet presAssocID="{83A28D21-B6DA-4CAB-B6ED-907CD6AEB127}" presName="parentLeftMargin" presStyleLbl="node1" presStyleIdx="0" presStyleCnt="4"/>
      <dgm:spPr/>
    </dgm:pt>
    <dgm:pt modelId="{E9B890AF-558B-5A42-996A-7456F2A15A1D}" type="pres">
      <dgm:prSet presAssocID="{83A28D21-B6DA-4CAB-B6ED-907CD6AEB12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EAD76BD-684E-B54E-ACE9-6CA098E7DEFF}" type="pres">
      <dgm:prSet presAssocID="{83A28D21-B6DA-4CAB-B6ED-907CD6AEB127}" presName="negativeSpace" presStyleCnt="0"/>
      <dgm:spPr/>
    </dgm:pt>
    <dgm:pt modelId="{D2570016-B68E-6E40-AB04-5DAE6CB887D6}" type="pres">
      <dgm:prSet presAssocID="{83A28D21-B6DA-4CAB-B6ED-907CD6AEB127}" presName="childText" presStyleLbl="conFgAcc1" presStyleIdx="0" presStyleCnt="4">
        <dgm:presLayoutVars>
          <dgm:bulletEnabled val="1"/>
        </dgm:presLayoutVars>
      </dgm:prSet>
      <dgm:spPr/>
    </dgm:pt>
    <dgm:pt modelId="{E05FB448-C101-C445-8A2A-F1CD199CCB20}" type="pres">
      <dgm:prSet presAssocID="{AFC6EC0F-4369-442A-8250-484882198073}" presName="spaceBetweenRectangles" presStyleCnt="0"/>
      <dgm:spPr/>
    </dgm:pt>
    <dgm:pt modelId="{28DC6780-AD81-924F-844C-1CC1BFE2E7DF}" type="pres">
      <dgm:prSet presAssocID="{ECA9B2B8-3371-47E4-93DD-FB37A39E9036}" presName="parentLin" presStyleCnt="0"/>
      <dgm:spPr/>
    </dgm:pt>
    <dgm:pt modelId="{0B861CA3-12BF-8547-A267-C7B39FD0DBD0}" type="pres">
      <dgm:prSet presAssocID="{ECA9B2B8-3371-47E4-93DD-FB37A39E9036}" presName="parentLeftMargin" presStyleLbl="node1" presStyleIdx="0" presStyleCnt="4"/>
      <dgm:spPr/>
    </dgm:pt>
    <dgm:pt modelId="{631A4BEE-661E-914E-B64E-AEAD52A8BD66}" type="pres">
      <dgm:prSet presAssocID="{ECA9B2B8-3371-47E4-93DD-FB37A39E903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6C6480A-5523-E448-A398-FA563783DC4D}" type="pres">
      <dgm:prSet presAssocID="{ECA9B2B8-3371-47E4-93DD-FB37A39E9036}" presName="negativeSpace" presStyleCnt="0"/>
      <dgm:spPr/>
    </dgm:pt>
    <dgm:pt modelId="{4107A616-C36C-3645-B386-3DE706C49951}" type="pres">
      <dgm:prSet presAssocID="{ECA9B2B8-3371-47E4-93DD-FB37A39E9036}" presName="childText" presStyleLbl="conFgAcc1" presStyleIdx="1" presStyleCnt="4">
        <dgm:presLayoutVars>
          <dgm:bulletEnabled val="1"/>
        </dgm:presLayoutVars>
      </dgm:prSet>
      <dgm:spPr/>
    </dgm:pt>
    <dgm:pt modelId="{E98E1D4C-B0CD-F94F-A8E6-A777EA0CD511}" type="pres">
      <dgm:prSet presAssocID="{1F56C5E5-99FC-43C4-B91C-14132B00A012}" presName="spaceBetweenRectangles" presStyleCnt="0"/>
      <dgm:spPr/>
    </dgm:pt>
    <dgm:pt modelId="{1E9EF33F-D9E7-4E42-A9AD-2828ACE4119E}" type="pres">
      <dgm:prSet presAssocID="{FD13C6CC-0147-401F-8623-57B0AF518D44}" presName="parentLin" presStyleCnt="0"/>
      <dgm:spPr/>
    </dgm:pt>
    <dgm:pt modelId="{BD031043-F106-1046-804B-64DF222FC104}" type="pres">
      <dgm:prSet presAssocID="{FD13C6CC-0147-401F-8623-57B0AF518D44}" presName="parentLeftMargin" presStyleLbl="node1" presStyleIdx="1" presStyleCnt="4"/>
      <dgm:spPr/>
    </dgm:pt>
    <dgm:pt modelId="{D3230691-BDAD-1846-8F25-7BD273F36A97}" type="pres">
      <dgm:prSet presAssocID="{FD13C6CC-0147-401F-8623-57B0AF518D4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117587A-DCF6-FF48-8F2B-99E6B76345F3}" type="pres">
      <dgm:prSet presAssocID="{FD13C6CC-0147-401F-8623-57B0AF518D44}" presName="negativeSpace" presStyleCnt="0"/>
      <dgm:spPr/>
    </dgm:pt>
    <dgm:pt modelId="{305F63D6-EE89-2042-BE67-0A71FA8493E8}" type="pres">
      <dgm:prSet presAssocID="{FD13C6CC-0147-401F-8623-57B0AF518D44}" presName="childText" presStyleLbl="conFgAcc1" presStyleIdx="2" presStyleCnt="4">
        <dgm:presLayoutVars>
          <dgm:bulletEnabled val="1"/>
        </dgm:presLayoutVars>
      </dgm:prSet>
      <dgm:spPr/>
    </dgm:pt>
    <dgm:pt modelId="{18EE02DD-748B-AB48-9A48-2546EB98485B}" type="pres">
      <dgm:prSet presAssocID="{EE9362A7-6321-4DDF-B7D1-3B066B9E1AF8}" presName="spaceBetweenRectangles" presStyleCnt="0"/>
      <dgm:spPr/>
    </dgm:pt>
    <dgm:pt modelId="{6C265412-8132-B04D-BE3D-AE1CB6845AEA}" type="pres">
      <dgm:prSet presAssocID="{A13CFEAC-114D-47CD-B737-0B783D405534}" presName="parentLin" presStyleCnt="0"/>
      <dgm:spPr/>
    </dgm:pt>
    <dgm:pt modelId="{7DFE1E1B-4111-0047-81AD-F67F74816B84}" type="pres">
      <dgm:prSet presAssocID="{A13CFEAC-114D-47CD-B737-0B783D405534}" presName="parentLeftMargin" presStyleLbl="node1" presStyleIdx="2" presStyleCnt="4"/>
      <dgm:spPr/>
    </dgm:pt>
    <dgm:pt modelId="{40EA41BF-84D5-4949-B9D7-9BC4C50CEFD8}" type="pres">
      <dgm:prSet presAssocID="{A13CFEAC-114D-47CD-B737-0B783D40553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5CE54DE-AF17-334B-9424-7D76773B6D6A}" type="pres">
      <dgm:prSet presAssocID="{A13CFEAC-114D-47CD-B737-0B783D405534}" presName="negativeSpace" presStyleCnt="0"/>
      <dgm:spPr/>
    </dgm:pt>
    <dgm:pt modelId="{C438D0E9-01DB-6342-BEF9-FF99B0C3D254}" type="pres">
      <dgm:prSet presAssocID="{A13CFEAC-114D-47CD-B737-0B783D40553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EB77406-6E56-924F-A85D-F59A8F720BFE}" type="presOf" srcId="{9BC22B4B-00D6-F444-95B2-8DFF2C3E44E3}" destId="{305F63D6-EE89-2042-BE67-0A71FA8493E8}" srcOrd="0" destOrd="0" presId="urn:microsoft.com/office/officeart/2005/8/layout/list1"/>
    <dgm:cxn modelId="{299D8A0C-14AE-F943-AF75-AAC1837A6304}" type="presOf" srcId="{9ABA351B-B551-0C42-891E-A30D9533C0C3}" destId="{D2570016-B68E-6E40-AB04-5DAE6CB887D6}" srcOrd="0" destOrd="0" presId="urn:microsoft.com/office/officeart/2005/8/layout/list1"/>
    <dgm:cxn modelId="{E154210E-1346-564B-B723-C4B1C5CB84FF}" type="presOf" srcId="{FD13C6CC-0147-401F-8623-57B0AF518D44}" destId="{BD031043-F106-1046-804B-64DF222FC104}" srcOrd="0" destOrd="0" presId="urn:microsoft.com/office/officeart/2005/8/layout/list1"/>
    <dgm:cxn modelId="{4151910E-F34D-7C4D-8E1A-AA89BB945B96}" type="presOf" srcId="{FD13C6CC-0147-401F-8623-57B0AF518D44}" destId="{D3230691-BDAD-1846-8F25-7BD273F36A97}" srcOrd="1" destOrd="0" presId="urn:microsoft.com/office/officeart/2005/8/layout/list1"/>
    <dgm:cxn modelId="{2242311F-F1EF-4C41-925A-7F0EEA014AC0}" srcId="{83A28D21-B6DA-4CAB-B6ED-907CD6AEB127}" destId="{9ABA351B-B551-0C42-891E-A30D9533C0C3}" srcOrd="0" destOrd="0" parTransId="{71BB112E-C2D1-E24F-806F-3EA1C0E2EA5D}" sibTransId="{A6A62277-2BF4-C448-A5FA-8F03A0F2C160}"/>
    <dgm:cxn modelId="{F92C0F28-D6C3-754A-9B01-5D8692357A30}" type="presOf" srcId="{274BF947-C889-FB4A-AEEA-44F30A5D3CA5}" destId="{4107A616-C36C-3645-B386-3DE706C49951}" srcOrd="0" destOrd="0" presId="urn:microsoft.com/office/officeart/2005/8/layout/list1"/>
    <dgm:cxn modelId="{9949B936-FCE7-B048-8542-3332D26091F7}" type="presOf" srcId="{ECA9B2B8-3371-47E4-93DD-FB37A39E9036}" destId="{631A4BEE-661E-914E-B64E-AEAD52A8BD66}" srcOrd="1" destOrd="0" presId="urn:microsoft.com/office/officeart/2005/8/layout/list1"/>
    <dgm:cxn modelId="{E8242644-D9F2-3040-9CE2-1C3EE79EAFF7}" type="presOf" srcId="{83A28D21-B6DA-4CAB-B6ED-907CD6AEB127}" destId="{E9B890AF-558B-5A42-996A-7456F2A15A1D}" srcOrd="1" destOrd="0" presId="urn:microsoft.com/office/officeart/2005/8/layout/list1"/>
    <dgm:cxn modelId="{07FB5744-AF77-E34C-A972-E1D96FF1FAFD}" type="presOf" srcId="{A13CFEAC-114D-47CD-B737-0B783D405534}" destId="{40EA41BF-84D5-4949-B9D7-9BC4C50CEFD8}" srcOrd="1" destOrd="0" presId="urn:microsoft.com/office/officeart/2005/8/layout/list1"/>
    <dgm:cxn modelId="{89EF1249-5A06-114A-B415-1B3164DAF5B9}" type="presOf" srcId="{BC80DFFE-4BCA-4C2B-8850-A4A4B00CD1A9}" destId="{36843223-A395-9545-B671-F3494E03BFAB}" srcOrd="0" destOrd="0" presId="urn:microsoft.com/office/officeart/2005/8/layout/list1"/>
    <dgm:cxn modelId="{6C7FD251-FAEE-FC4B-A3D8-5969DFD7BB03}" type="presOf" srcId="{A13CFEAC-114D-47CD-B737-0B783D405534}" destId="{7DFE1E1B-4111-0047-81AD-F67F74816B84}" srcOrd="0" destOrd="0" presId="urn:microsoft.com/office/officeart/2005/8/layout/list1"/>
    <dgm:cxn modelId="{3CF64A64-2124-1943-B0F9-566D1A9653D7}" type="presOf" srcId="{9CCB1384-E982-3548-8F80-BAC48763192A}" destId="{C438D0E9-01DB-6342-BEF9-FF99B0C3D254}" srcOrd="0" destOrd="0" presId="urn:microsoft.com/office/officeart/2005/8/layout/list1"/>
    <dgm:cxn modelId="{A01E4E7B-742C-496D-AD10-473CD6F0FFD6}" srcId="{BC80DFFE-4BCA-4C2B-8850-A4A4B00CD1A9}" destId="{83A28D21-B6DA-4CAB-B6ED-907CD6AEB127}" srcOrd="0" destOrd="0" parTransId="{DDA439CE-ECB3-4689-82C2-88EAA6607B69}" sibTransId="{AFC6EC0F-4369-442A-8250-484882198073}"/>
    <dgm:cxn modelId="{0545C4A3-F119-8B45-997A-66D0576DA1B8}" srcId="{ECA9B2B8-3371-47E4-93DD-FB37A39E9036}" destId="{274BF947-C889-FB4A-AEEA-44F30A5D3CA5}" srcOrd="0" destOrd="0" parTransId="{D14D8C8B-8FD6-AE46-8B81-5E72B8DAA5F8}" sibTransId="{DFD9D089-227A-7449-9387-0AD92D800CAD}"/>
    <dgm:cxn modelId="{9329B7AC-2065-DD42-9AA8-97F405C1436A}" type="presOf" srcId="{ECA9B2B8-3371-47E4-93DD-FB37A39E9036}" destId="{0B861CA3-12BF-8547-A267-C7B39FD0DBD0}" srcOrd="0" destOrd="0" presId="urn:microsoft.com/office/officeart/2005/8/layout/list1"/>
    <dgm:cxn modelId="{209777AE-6058-4E40-83AA-12D1B8181F84}" type="presOf" srcId="{83A28D21-B6DA-4CAB-B6ED-907CD6AEB127}" destId="{B6A926BD-964B-A34C-8AC6-549C51D9343E}" srcOrd="0" destOrd="0" presId="urn:microsoft.com/office/officeart/2005/8/layout/list1"/>
    <dgm:cxn modelId="{F182D7C2-34A3-49F6-B868-EF5C0197B714}" srcId="{BC80DFFE-4BCA-4C2B-8850-A4A4B00CD1A9}" destId="{ECA9B2B8-3371-47E4-93DD-FB37A39E9036}" srcOrd="1" destOrd="0" parTransId="{3FF7BE59-7BE4-4F1C-BED1-B0A2FEF0C8DD}" sibTransId="{1F56C5E5-99FC-43C4-B91C-14132B00A012}"/>
    <dgm:cxn modelId="{40DDB5C5-AC6D-894B-9AEC-4FFCDF4C38DF}" srcId="{FD13C6CC-0147-401F-8623-57B0AF518D44}" destId="{9BC22B4B-00D6-F444-95B2-8DFF2C3E44E3}" srcOrd="0" destOrd="0" parTransId="{E94CCB16-79BA-664F-807B-4CACDD07B7BC}" sibTransId="{6C46119B-1446-304A-BBEB-73524F03BC90}"/>
    <dgm:cxn modelId="{CA0D68CA-5D8F-4FDD-9767-6326203C95CA}" srcId="{BC80DFFE-4BCA-4C2B-8850-A4A4B00CD1A9}" destId="{FD13C6CC-0147-401F-8623-57B0AF518D44}" srcOrd="2" destOrd="0" parTransId="{F6D3708D-639A-45FA-8E2C-0B5D7494B97A}" sibTransId="{EE9362A7-6321-4DDF-B7D1-3B066B9E1AF8}"/>
    <dgm:cxn modelId="{C601DCE5-B5AA-4336-AFB5-088E4E4EE5A2}" srcId="{BC80DFFE-4BCA-4C2B-8850-A4A4B00CD1A9}" destId="{A13CFEAC-114D-47CD-B737-0B783D405534}" srcOrd="3" destOrd="0" parTransId="{9D1D041C-3DFA-42B9-91EF-C3FB77C5FBD5}" sibTransId="{9DC44861-18B8-4174-8794-C526D34AB916}"/>
    <dgm:cxn modelId="{CDFDD8EE-90B1-154D-9833-A51174671AE0}" srcId="{A13CFEAC-114D-47CD-B737-0B783D405534}" destId="{9CCB1384-E982-3548-8F80-BAC48763192A}" srcOrd="0" destOrd="0" parTransId="{294CAFD1-A80B-5B47-85C0-CD50E9A24E0E}" sibTransId="{3595F819-4E42-AF4D-9E8D-04DA02336AB4}"/>
    <dgm:cxn modelId="{3325DE17-DD5F-5F4A-A882-1E28F000CE46}" type="presParOf" srcId="{36843223-A395-9545-B671-F3494E03BFAB}" destId="{B252ADE7-2EA9-9746-A71F-7939E709BABF}" srcOrd="0" destOrd="0" presId="urn:microsoft.com/office/officeart/2005/8/layout/list1"/>
    <dgm:cxn modelId="{9DC8B1F7-34A3-FE4C-BC1B-9D40F8C8BA74}" type="presParOf" srcId="{B252ADE7-2EA9-9746-A71F-7939E709BABF}" destId="{B6A926BD-964B-A34C-8AC6-549C51D9343E}" srcOrd="0" destOrd="0" presId="urn:microsoft.com/office/officeart/2005/8/layout/list1"/>
    <dgm:cxn modelId="{F4FA81CC-7FEC-F145-AA72-8AB670D0BED3}" type="presParOf" srcId="{B252ADE7-2EA9-9746-A71F-7939E709BABF}" destId="{E9B890AF-558B-5A42-996A-7456F2A15A1D}" srcOrd="1" destOrd="0" presId="urn:microsoft.com/office/officeart/2005/8/layout/list1"/>
    <dgm:cxn modelId="{F9C309C8-5FAF-DF41-A8E7-1A72401262A9}" type="presParOf" srcId="{36843223-A395-9545-B671-F3494E03BFAB}" destId="{AEAD76BD-684E-B54E-ACE9-6CA098E7DEFF}" srcOrd="1" destOrd="0" presId="urn:microsoft.com/office/officeart/2005/8/layout/list1"/>
    <dgm:cxn modelId="{A7BACFCB-4D85-B840-B72F-9066E1439369}" type="presParOf" srcId="{36843223-A395-9545-B671-F3494E03BFAB}" destId="{D2570016-B68E-6E40-AB04-5DAE6CB887D6}" srcOrd="2" destOrd="0" presId="urn:microsoft.com/office/officeart/2005/8/layout/list1"/>
    <dgm:cxn modelId="{34FB26D7-E68F-D847-84E8-79E2183A8525}" type="presParOf" srcId="{36843223-A395-9545-B671-F3494E03BFAB}" destId="{E05FB448-C101-C445-8A2A-F1CD199CCB20}" srcOrd="3" destOrd="0" presId="urn:microsoft.com/office/officeart/2005/8/layout/list1"/>
    <dgm:cxn modelId="{13CEC64F-9D35-CE47-AC0E-D1031B28D528}" type="presParOf" srcId="{36843223-A395-9545-B671-F3494E03BFAB}" destId="{28DC6780-AD81-924F-844C-1CC1BFE2E7DF}" srcOrd="4" destOrd="0" presId="urn:microsoft.com/office/officeart/2005/8/layout/list1"/>
    <dgm:cxn modelId="{860349D8-D7C1-C648-B872-6514E164D27E}" type="presParOf" srcId="{28DC6780-AD81-924F-844C-1CC1BFE2E7DF}" destId="{0B861CA3-12BF-8547-A267-C7B39FD0DBD0}" srcOrd="0" destOrd="0" presId="urn:microsoft.com/office/officeart/2005/8/layout/list1"/>
    <dgm:cxn modelId="{7E02B033-57BE-FF43-9BEB-10E0BB341D9C}" type="presParOf" srcId="{28DC6780-AD81-924F-844C-1CC1BFE2E7DF}" destId="{631A4BEE-661E-914E-B64E-AEAD52A8BD66}" srcOrd="1" destOrd="0" presId="urn:microsoft.com/office/officeart/2005/8/layout/list1"/>
    <dgm:cxn modelId="{8E00034B-B5E0-314E-B3F1-2D5ADC2922A4}" type="presParOf" srcId="{36843223-A395-9545-B671-F3494E03BFAB}" destId="{F6C6480A-5523-E448-A398-FA563783DC4D}" srcOrd="5" destOrd="0" presId="urn:microsoft.com/office/officeart/2005/8/layout/list1"/>
    <dgm:cxn modelId="{350C2CA0-C081-004B-80FC-878AF37133D5}" type="presParOf" srcId="{36843223-A395-9545-B671-F3494E03BFAB}" destId="{4107A616-C36C-3645-B386-3DE706C49951}" srcOrd="6" destOrd="0" presId="urn:microsoft.com/office/officeart/2005/8/layout/list1"/>
    <dgm:cxn modelId="{8E459A72-3E18-644E-A219-84D6B96BD96D}" type="presParOf" srcId="{36843223-A395-9545-B671-F3494E03BFAB}" destId="{E98E1D4C-B0CD-F94F-A8E6-A777EA0CD511}" srcOrd="7" destOrd="0" presId="urn:microsoft.com/office/officeart/2005/8/layout/list1"/>
    <dgm:cxn modelId="{4D944524-4C27-254F-A6B8-0730BB933169}" type="presParOf" srcId="{36843223-A395-9545-B671-F3494E03BFAB}" destId="{1E9EF33F-D9E7-4E42-A9AD-2828ACE4119E}" srcOrd="8" destOrd="0" presId="urn:microsoft.com/office/officeart/2005/8/layout/list1"/>
    <dgm:cxn modelId="{7ED0FF66-856F-5D43-AB5E-8C9BA21AB1CF}" type="presParOf" srcId="{1E9EF33F-D9E7-4E42-A9AD-2828ACE4119E}" destId="{BD031043-F106-1046-804B-64DF222FC104}" srcOrd="0" destOrd="0" presId="urn:microsoft.com/office/officeart/2005/8/layout/list1"/>
    <dgm:cxn modelId="{3AEFBEFD-F0FF-914B-B348-3F7D8E0E302F}" type="presParOf" srcId="{1E9EF33F-D9E7-4E42-A9AD-2828ACE4119E}" destId="{D3230691-BDAD-1846-8F25-7BD273F36A97}" srcOrd="1" destOrd="0" presId="urn:microsoft.com/office/officeart/2005/8/layout/list1"/>
    <dgm:cxn modelId="{F3176505-08F7-624A-9FD8-D11920EA537F}" type="presParOf" srcId="{36843223-A395-9545-B671-F3494E03BFAB}" destId="{E117587A-DCF6-FF48-8F2B-99E6B76345F3}" srcOrd="9" destOrd="0" presId="urn:microsoft.com/office/officeart/2005/8/layout/list1"/>
    <dgm:cxn modelId="{CDE03033-994E-DF4C-9CB9-C9088B23D8C1}" type="presParOf" srcId="{36843223-A395-9545-B671-F3494E03BFAB}" destId="{305F63D6-EE89-2042-BE67-0A71FA8493E8}" srcOrd="10" destOrd="0" presId="urn:microsoft.com/office/officeart/2005/8/layout/list1"/>
    <dgm:cxn modelId="{E0758862-C7FA-264A-A2C3-4C35F2DF57EF}" type="presParOf" srcId="{36843223-A395-9545-B671-F3494E03BFAB}" destId="{18EE02DD-748B-AB48-9A48-2546EB98485B}" srcOrd="11" destOrd="0" presId="urn:microsoft.com/office/officeart/2005/8/layout/list1"/>
    <dgm:cxn modelId="{442D6EB9-6EC5-BE4D-9E04-4F40A336022D}" type="presParOf" srcId="{36843223-A395-9545-B671-F3494E03BFAB}" destId="{6C265412-8132-B04D-BE3D-AE1CB6845AEA}" srcOrd="12" destOrd="0" presId="urn:microsoft.com/office/officeart/2005/8/layout/list1"/>
    <dgm:cxn modelId="{EFF9F4E0-E6B4-744E-99AB-66EB40A88847}" type="presParOf" srcId="{6C265412-8132-B04D-BE3D-AE1CB6845AEA}" destId="{7DFE1E1B-4111-0047-81AD-F67F74816B84}" srcOrd="0" destOrd="0" presId="urn:microsoft.com/office/officeart/2005/8/layout/list1"/>
    <dgm:cxn modelId="{0FAE7483-7D92-2C43-9F50-CFE4037D2AF1}" type="presParOf" srcId="{6C265412-8132-B04D-BE3D-AE1CB6845AEA}" destId="{40EA41BF-84D5-4949-B9D7-9BC4C50CEFD8}" srcOrd="1" destOrd="0" presId="urn:microsoft.com/office/officeart/2005/8/layout/list1"/>
    <dgm:cxn modelId="{962548DE-5BD8-6A46-A427-BB6416D00079}" type="presParOf" srcId="{36843223-A395-9545-B671-F3494E03BFAB}" destId="{15CE54DE-AF17-334B-9424-7D76773B6D6A}" srcOrd="13" destOrd="0" presId="urn:microsoft.com/office/officeart/2005/8/layout/list1"/>
    <dgm:cxn modelId="{8E7203B4-00AF-FE4B-9AFD-D7C7DB882345}" type="presParOf" srcId="{36843223-A395-9545-B671-F3494E03BFAB}" destId="{C438D0E9-01DB-6342-BEF9-FF99B0C3D25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5BD825-16E1-ED40-890F-E85CF1C3F336}" type="doc">
      <dgm:prSet loTypeId="urn:microsoft.com/office/officeart/2005/8/layout/vProcess5" loCatId="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CD1C9EAA-D498-6341-AD1B-289A0EF679B1}">
      <dgm:prSet phldrT="[Text]"/>
      <dgm:spPr/>
      <dgm:t>
        <a:bodyPr/>
        <a:lstStyle/>
        <a:p>
          <a:r>
            <a:rPr lang="en-GB" dirty="0"/>
            <a:t>Split data into train and test set </a:t>
          </a:r>
        </a:p>
      </dgm:t>
    </dgm:pt>
    <dgm:pt modelId="{1C4BC566-7511-904A-9CAE-A7B7A2DED797}" type="parTrans" cxnId="{B191CFFD-E8A9-E145-9612-270035359231}">
      <dgm:prSet/>
      <dgm:spPr/>
      <dgm:t>
        <a:bodyPr/>
        <a:lstStyle/>
        <a:p>
          <a:endParaRPr lang="en-GB"/>
        </a:p>
      </dgm:t>
    </dgm:pt>
    <dgm:pt modelId="{68443B01-CABC-8F4E-B052-39C1913CE341}" type="sibTrans" cxnId="{B191CFFD-E8A9-E145-9612-270035359231}">
      <dgm:prSet/>
      <dgm:spPr/>
      <dgm:t>
        <a:bodyPr/>
        <a:lstStyle/>
        <a:p>
          <a:endParaRPr lang="en-GB"/>
        </a:p>
      </dgm:t>
    </dgm:pt>
    <dgm:pt modelId="{08C859B4-833F-9F4D-B58A-F24F0A747D19}">
      <dgm:prSet phldrT="[Text]"/>
      <dgm:spPr/>
      <dgm:t>
        <a:bodyPr/>
        <a:lstStyle/>
        <a:p>
          <a:r>
            <a:rPr lang="en-GB" dirty="0"/>
            <a:t>Removed columns that only had zeros </a:t>
          </a:r>
        </a:p>
      </dgm:t>
    </dgm:pt>
    <dgm:pt modelId="{4AD4DA71-0D57-9243-8E9F-C3A8D8873E24}" type="parTrans" cxnId="{DA1B738D-4043-184D-B594-671037D0315B}">
      <dgm:prSet/>
      <dgm:spPr/>
      <dgm:t>
        <a:bodyPr/>
        <a:lstStyle/>
        <a:p>
          <a:endParaRPr lang="en-GB"/>
        </a:p>
      </dgm:t>
    </dgm:pt>
    <dgm:pt modelId="{C49942E0-9C3C-1649-953B-FC99B526732A}" type="sibTrans" cxnId="{DA1B738D-4043-184D-B594-671037D0315B}">
      <dgm:prSet/>
      <dgm:spPr/>
      <dgm:t>
        <a:bodyPr/>
        <a:lstStyle/>
        <a:p>
          <a:endParaRPr lang="en-GB"/>
        </a:p>
      </dgm:t>
    </dgm:pt>
    <dgm:pt modelId="{12E09A1A-5486-5B4B-96B2-88F023C159F4}">
      <dgm:prSet phldrT="[Text]"/>
      <dgm:spPr/>
      <dgm:t>
        <a:bodyPr/>
        <a:lstStyle/>
        <a:p>
          <a:r>
            <a:rPr lang="en-GB" dirty="0"/>
            <a:t>Evaluated each model</a:t>
          </a:r>
        </a:p>
      </dgm:t>
    </dgm:pt>
    <dgm:pt modelId="{53502AB9-D9AD-8A45-945E-5B12257273E5}" type="parTrans" cxnId="{176F239C-AA41-2B43-8E79-B35E1ABC7DB3}">
      <dgm:prSet/>
      <dgm:spPr/>
      <dgm:t>
        <a:bodyPr/>
        <a:lstStyle/>
        <a:p>
          <a:endParaRPr lang="en-GB"/>
        </a:p>
      </dgm:t>
    </dgm:pt>
    <dgm:pt modelId="{5C38DF6D-1278-0748-B704-EBCD613EFE4D}" type="sibTrans" cxnId="{176F239C-AA41-2B43-8E79-B35E1ABC7DB3}">
      <dgm:prSet/>
      <dgm:spPr/>
      <dgm:t>
        <a:bodyPr/>
        <a:lstStyle/>
        <a:p>
          <a:endParaRPr lang="en-GB"/>
        </a:p>
      </dgm:t>
    </dgm:pt>
    <dgm:pt modelId="{1F0A2751-A73D-5C40-BD31-BE3106880579}">
      <dgm:prSet phldrT="[Text]"/>
      <dgm:spPr/>
      <dgm:t>
        <a:bodyPr/>
        <a:lstStyle/>
        <a:p>
          <a:r>
            <a:rPr lang="en-GB" dirty="0"/>
            <a:t>Performed Grid Search </a:t>
          </a:r>
        </a:p>
      </dgm:t>
    </dgm:pt>
    <dgm:pt modelId="{496CA0A3-6DEC-DD46-8D83-14D7F47C6B56}" type="parTrans" cxnId="{5FD85C20-E852-FE45-B1C4-840F1AC6A9DC}">
      <dgm:prSet/>
      <dgm:spPr/>
      <dgm:t>
        <a:bodyPr/>
        <a:lstStyle/>
        <a:p>
          <a:endParaRPr lang="en-GB"/>
        </a:p>
      </dgm:t>
    </dgm:pt>
    <dgm:pt modelId="{68D23478-8682-4841-8305-7218DC03F0C1}" type="sibTrans" cxnId="{5FD85C20-E852-FE45-B1C4-840F1AC6A9DC}">
      <dgm:prSet/>
      <dgm:spPr/>
      <dgm:t>
        <a:bodyPr/>
        <a:lstStyle/>
        <a:p>
          <a:endParaRPr lang="en-GB"/>
        </a:p>
      </dgm:t>
    </dgm:pt>
    <dgm:pt modelId="{3588AB0B-2FED-464E-AC8C-93A8880C43F6}">
      <dgm:prSet phldrT="[Text]"/>
      <dgm:spPr/>
      <dgm:t>
        <a:bodyPr/>
        <a:lstStyle/>
        <a:p>
          <a:r>
            <a:rPr lang="en-GB" dirty="0"/>
            <a:t>Choose the best model for each model type </a:t>
          </a:r>
        </a:p>
      </dgm:t>
    </dgm:pt>
    <dgm:pt modelId="{F1826778-AE52-6E4C-AC89-86735359D5DA}" type="parTrans" cxnId="{FF896BFF-AD0E-DE49-B7DC-D6F09ACFD0F7}">
      <dgm:prSet/>
      <dgm:spPr/>
      <dgm:t>
        <a:bodyPr/>
        <a:lstStyle/>
        <a:p>
          <a:endParaRPr lang="en-GB"/>
        </a:p>
      </dgm:t>
    </dgm:pt>
    <dgm:pt modelId="{8E0330B9-6A73-9F42-9072-5B684CCBE98B}" type="sibTrans" cxnId="{FF896BFF-AD0E-DE49-B7DC-D6F09ACFD0F7}">
      <dgm:prSet/>
      <dgm:spPr/>
      <dgm:t>
        <a:bodyPr/>
        <a:lstStyle/>
        <a:p>
          <a:endParaRPr lang="en-GB"/>
        </a:p>
      </dgm:t>
    </dgm:pt>
    <dgm:pt modelId="{FE90B376-0651-C04C-9D0F-C4FA2B3FFC81}" type="pres">
      <dgm:prSet presAssocID="{445BD825-16E1-ED40-890F-E85CF1C3F336}" presName="outerComposite" presStyleCnt="0">
        <dgm:presLayoutVars>
          <dgm:chMax val="5"/>
          <dgm:dir/>
          <dgm:resizeHandles val="exact"/>
        </dgm:presLayoutVars>
      </dgm:prSet>
      <dgm:spPr/>
    </dgm:pt>
    <dgm:pt modelId="{F6DD1062-88FA-594B-B62B-25FC65590FE3}" type="pres">
      <dgm:prSet presAssocID="{445BD825-16E1-ED40-890F-E85CF1C3F336}" presName="dummyMaxCanvas" presStyleCnt="0">
        <dgm:presLayoutVars/>
      </dgm:prSet>
      <dgm:spPr/>
    </dgm:pt>
    <dgm:pt modelId="{6010BDB0-ADC8-594E-8102-F4BBA05D6837}" type="pres">
      <dgm:prSet presAssocID="{445BD825-16E1-ED40-890F-E85CF1C3F336}" presName="FiveNodes_1" presStyleLbl="node1" presStyleIdx="0" presStyleCnt="5">
        <dgm:presLayoutVars>
          <dgm:bulletEnabled val="1"/>
        </dgm:presLayoutVars>
      </dgm:prSet>
      <dgm:spPr/>
    </dgm:pt>
    <dgm:pt modelId="{6F16A955-BF0C-AF47-B282-D7325583A641}" type="pres">
      <dgm:prSet presAssocID="{445BD825-16E1-ED40-890F-E85CF1C3F336}" presName="FiveNodes_2" presStyleLbl="node1" presStyleIdx="1" presStyleCnt="5">
        <dgm:presLayoutVars>
          <dgm:bulletEnabled val="1"/>
        </dgm:presLayoutVars>
      </dgm:prSet>
      <dgm:spPr/>
    </dgm:pt>
    <dgm:pt modelId="{84AC8E9B-D5E9-6A47-BA93-8297ADC3A914}" type="pres">
      <dgm:prSet presAssocID="{445BD825-16E1-ED40-890F-E85CF1C3F336}" presName="FiveNodes_3" presStyleLbl="node1" presStyleIdx="2" presStyleCnt="5">
        <dgm:presLayoutVars>
          <dgm:bulletEnabled val="1"/>
        </dgm:presLayoutVars>
      </dgm:prSet>
      <dgm:spPr/>
    </dgm:pt>
    <dgm:pt modelId="{8D838622-8BA4-2F4C-99A9-EB60E619DE0B}" type="pres">
      <dgm:prSet presAssocID="{445BD825-16E1-ED40-890F-E85CF1C3F336}" presName="FiveNodes_4" presStyleLbl="node1" presStyleIdx="3" presStyleCnt="5">
        <dgm:presLayoutVars>
          <dgm:bulletEnabled val="1"/>
        </dgm:presLayoutVars>
      </dgm:prSet>
      <dgm:spPr/>
    </dgm:pt>
    <dgm:pt modelId="{B595BFDD-32A0-B742-B360-882116CEBE5E}" type="pres">
      <dgm:prSet presAssocID="{445BD825-16E1-ED40-890F-E85CF1C3F336}" presName="FiveNodes_5" presStyleLbl="node1" presStyleIdx="4" presStyleCnt="5">
        <dgm:presLayoutVars>
          <dgm:bulletEnabled val="1"/>
        </dgm:presLayoutVars>
      </dgm:prSet>
      <dgm:spPr/>
    </dgm:pt>
    <dgm:pt modelId="{B88816A6-233B-8946-A383-18663703FA08}" type="pres">
      <dgm:prSet presAssocID="{445BD825-16E1-ED40-890F-E85CF1C3F336}" presName="FiveConn_1-2" presStyleLbl="fgAccFollowNode1" presStyleIdx="0" presStyleCnt="4">
        <dgm:presLayoutVars>
          <dgm:bulletEnabled val="1"/>
        </dgm:presLayoutVars>
      </dgm:prSet>
      <dgm:spPr/>
    </dgm:pt>
    <dgm:pt modelId="{41849249-18EC-D448-87DC-A42B27D7D480}" type="pres">
      <dgm:prSet presAssocID="{445BD825-16E1-ED40-890F-E85CF1C3F336}" presName="FiveConn_2-3" presStyleLbl="fgAccFollowNode1" presStyleIdx="1" presStyleCnt="4">
        <dgm:presLayoutVars>
          <dgm:bulletEnabled val="1"/>
        </dgm:presLayoutVars>
      </dgm:prSet>
      <dgm:spPr/>
    </dgm:pt>
    <dgm:pt modelId="{564AAA1B-149C-464D-9139-0A23CB3F4F79}" type="pres">
      <dgm:prSet presAssocID="{445BD825-16E1-ED40-890F-E85CF1C3F336}" presName="FiveConn_3-4" presStyleLbl="fgAccFollowNode1" presStyleIdx="2" presStyleCnt="4">
        <dgm:presLayoutVars>
          <dgm:bulletEnabled val="1"/>
        </dgm:presLayoutVars>
      </dgm:prSet>
      <dgm:spPr/>
    </dgm:pt>
    <dgm:pt modelId="{57476424-08CB-3148-AAC3-6A4F437AEB8F}" type="pres">
      <dgm:prSet presAssocID="{445BD825-16E1-ED40-890F-E85CF1C3F336}" presName="FiveConn_4-5" presStyleLbl="fgAccFollowNode1" presStyleIdx="3" presStyleCnt="4">
        <dgm:presLayoutVars>
          <dgm:bulletEnabled val="1"/>
        </dgm:presLayoutVars>
      </dgm:prSet>
      <dgm:spPr/>
    </dgm:pt>
    <dgm:pt modelId="{EC60D2B9-124C-A74C-B007-68ADAE8DF540}" type="pres">
      <dgm:prSet presAssocID="{445BD825-16E1-ED40-890F-E85CF1C3F336}" presName="FiveNodes_1_text" presStyleLbl="node1" presStyleIdx="4" presStyleCnt="5">
        <dgm:presLayoutVars>
          <dgm:bulletEnabled val="1"/>
        </dgm:presLayoutVars>
      </dgm:prSet>
      <dgm:spPr/>
    </dgm:pt>
    <dgm:pt modelId="{0EE47CC1-BA01-6D47-B6C3-4AB2545EF1EF}" type="pres">
      <dgm:prSet presAssocID="{445BD825-16E1-ED40-890F-E85CF1C3F336}" presName="FiveNodes_2_text" presStyleLbl="node1" presStyleIdx="4" presStyleCnt="5">
        <dgm:presLayoutVars>
          <dgm:bulletEnabled val="1"/>
        </dgm:presLayoutVars>
      </dgm:prSet>
      <dgm:spPr/>
    </dgm:pt>
    <dgm:pt modelId="{962FDCAF-9761-E249-BAA4-E9CCFEF52AE7}" type="pres">
      <dgm:prSet presAssocID="{445BD825-16E1-ED40-890F-E85CF1C3F336}" presName="FiveNodes_3_text" presStyleLbl="node1" presStyleIdx="4" presStyleCnt="5">
        <dgm:presLayoutVars>
          <dgm:bulletEnabled val="1"/>
        </dgm:presLayoutVars>
      </dgm:prSet>
      <dgm:spPr/>
    </dgm:pt>
    <dgm:pt modelId="{6550511D-4592-0A4E-A16F-DE97EDCD6997}" type="pres">
      <dgm:prSet presAssocID="{445BD825-16E1-ED40-890F-E85CF1C3F336}" presName="FiveNodes_4_text" presStyleLbl="node1" presStyleIdx="4" presStyleCnt="5">
        <dgm:presLayoutVars>
          <dgm:bulletEnabled val="1"/>
        </dgm:presLayoutVars>
      </dgm:prSet>
      <dgm:spPr/>
    </dgm:pt>
    <dgm:pt modelId="{E713AF17-B41C-6349-BB83-068843E8C943}" type="pres">
      <dgm:prSet presAssocID="{445BD825-16E1-ED40-890F-E85CF1C3F33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0658405-F9B7-AB41-A0FE-43227CF1765F}" type="presOf" srcId="{CD1C9EAA-D498-6341-AD1B-289A0EF679B1}" destId="{6010BDB0-ADC8-594E-8102-F4BBA05D6837}" srcOrd="0" destOrd="0" presId="urn:microsoft.com/office/officeart/2005/8/layout/vProcess5"/>
    <dgm:cxn modelId="{5852BC12-84C2-9846-B102-EA4A1895F50E}" type="presOf" srcId="{CD1C9EAA-D498-6341-AD1B-289A0EF679B1}" destId="{EC60D2B9-124C-A74C-B007-68ADAE8DF540}" srcOrd="1" destOrd="0" presId="urn:microsoft.com/office/officeart/2005/8/layout/vProcess5"/>
    <dgm:cxn modelId="{5FD85C20-E852-FE45-B1C4-840F1AC6A9DC}" srcId="{445BD825-16E1-ED40-890F-E85CF1C3F336}" destId="{1F0A2751-A73D-5C40-BD31-BE3106880579}" srcOrd="2" destOrd="0" parTransId="{496CA0A3-6DEC-DD46-8D83-14D7F47C6B56}" sibTransId="{68D23478-8682-4841-8305-7218DC03F0C1}"/>
    <dgm:cxn modelId="{7E184F2F-3680-9E48-BAEA-9A2503653C61}" type="presOf" srcId="{68D23478-8682-4841-8305-7218DC03F0C1}" destId="{564AAA1B-149C-464D-9139-0A23CB3F4F79}" srcOrd="0" destOrd="0" presId="urn:microsoft.com/office/officeart/2005/8/layout/vProcess5"/>
    <dgm:cxn modelId="{3E99484C-5198-5D47-95D4-833D5BC82C21}" type="presOf" srcId="{08C859B4-833F-9F4D-B58A-F24F0A747D19}" destId="{0EE47CC1-BA01-6D47-B6C3-4AB2545EF1EF}" srcOrd="1" destOrd="0" presId="urn:microsoft.com/office/officeart/2005/8/layout/vProcess5"/>
    <dgm:cxn modelId="{F5B9E94C-AD90-5149-A543-5785A2812EA0}" type="presOf" srcId="{12E09A1A-5486-5B4B-96B2-88F023C159F4}" destId="{8D838622-8BA4-2F4C-99A9-EB60E619DE0B}" srcOrd="0" destOrd="0" presId="urn:microsoft.com/office/officeart/2005/8/layout/vProcess5"/>
    <dgm:cxn modelId="{E370F74C-83B3-584A-92A0-1C8E8F9A9EBD}" type="presOf" srcId="{1F0A2751-A73D-5C40-BD31-BE3106880579}" destId="{84AC8E9B-D5E9-6A47-BA93-8297ADC3A914}" srcOrd="0" destOrd="0" presId="urn:microsoft.com/office/officeart/2005/8/layout/vProcess5"/>
    <dgm:cxn modelId="{56E02D64-227D-0B43-97AD-FA47DA9C90F7}" type="presOf" srcId="{445BD825-16E1-ED40-890F-E85CF1C3F336}" destId="{FE90B376-0651-C04C-9D0F-C4FA2B3FFC81}" srcOrd="0" destOrd="0" presId="urn:microsoft.com/office/officeart/2005/8/layout/vProcess5"/>
    <dgm:cxn modelId="{7D193F6F-73AD-6343-A431-DFFC3BE68E3D}" type="presOf" srcId="{12E09A1A-5486-5B4B-96B2-88F023C159F4}" destId="{6550511D-4592-0A4E-A16F-DE97EDCD6997}" srcOrd="1" destOrd="0" presId="urn:microsoft.com/office/officeart/2005/8/layout/vProcess5"/>
    <dgm:cxn modelId="{DA1B738D-4043-184D-B594-671037D0315B}" srcId="{445BD825-16E1-ED40-890F-E85CF1C3F336}" destId="{08C859B4-833F-9F4D-B58A-F24F0A747D19}" srcOrd="1" destOrd="0" parTransId="{4AD4DA71-0D57-9243-8E9F-C3A8D8873E24}" sibTransId="{C49942E0-9C3C-1649-953B-FC99B526732A}"/>
    <dgm:cxn modelId="{5BA69793-66BA-EE47-8624-EC70813CF321}" type="presOf" srcId="{08C859B4-833F-9F4D-B58A-F24F0A747D19}" destId="{6F16A955-BF0C-AF47-B282-D7325583A641}" srcOrd="0" destOrd="0" presId="urn:microsoft.com/office/officeart/2005/8/layout/vProcess5"/>
    <dgm:cxn modelId="{EFE46F99-0B98-994D-BA2F-0AE506CBAFB1}" type="presOf" srcId="{C49942E0-9C3C-1649-953B-FC99B526732A}" destId="{41849249-18EC-D448-87DC-A42B27D7D480}" srcOrd="0" destOrd="0" presId="urn:microsoft.com/office/officeart/2005/8/layout/vProcess5"/>
    <dgm:cxn modelId="{176F239C-AA41-2B43-8E79-B35E1ABC7DB3}" srcId="{445BD825-16E1-ED40-890F-E85CF1C3F336}" destId="{12E09A1A-5486-5B4B-96B2-88F023C159F4}" srcOrd="3" destOrd="0" parTransId="{53502AB9-D9AD-8A45-945E-5B12257273E5}" sibTransId="{5C38DF6D-1278-0748-B704-EBCD613EFE4D}"/>
    <dgm:cxn modelId="{F266BF9E-2E95-1849-9C64-95895F88EED0}" type="presOf" srcId="{68443B01-CABC-8F4E-B052-39C1913CE341}" destId="{B88816A6-233B-8946-A383-18663703FA08}" srcOrd="0" destOrd="0" presId="urn:microsoft.com/office/officeart/2005/8/layout/vProcess5"/>
    <dgm:cxn modelId="{D91EC1A2-AB04-1644-B1AD-5998B06901D5}" type="presOf" srcId="{3588AB0B-2FED-464E-AC8C-93A8880C43F6}" destId="{E713AF17-B41C-6349-BB83-068843E8C943}" srcOrd="1" destOrd="0" presId="urn:microsoft.com/office/officeart/2005/8/layout/vProcess5"/>
    <dgm:cxn modelId="{4284A1D2-13DF-3B4A-9937-80920B9811A4}" type="presOf" srcId="{1F0A2751-A73D-5C40-BD31-BE3106880579}" destId="{962FDCAF-9761-E249-BAA4-E9CCFEF52AE7}" srcOrd="1" destOrd="0" presId="urn:microsoft.com/office/officeart/2005/8/layout/vProcess5"/>
    <dgm:cxn modelId="{C6A041D7-0ABC-9347-AC6B-B4FBA087AE7E}" type="presOf" srcId="{5C38DF6D-1278-0748-B704-EBCD613EFE4D}" destId="{57476424-08CB-3148-AAC3-6A4F437AEB8F}" srcOrd="0" destOrd="0" presId="urn:microsoft.com/office/officeart/2005/8/layout/vProcess5"/>
    <dgm:cxn modelId="{5E2913E3-6357-8D45-9374-265E317D4AE2}" type="presOf" srcId="{3588AB0B-2FED-464E-AC8C-93A8880C43F6}" destId="{B595BFDD-32A0-B742-B360-882116CEBE5E}" srcOrd="0" destOrd="0" presId="urn:microsoft.com/office/officeart/2005/8/layout/vProcess5"/>
    <dgm:cxn modelId="{B191CFFD-E8A9-E145-9612-270035359231}" srcId="{445BD825-16E1-ED40-890F-E85CF1C3F336}" destId="{CD1C9EAA-D498-6341-AD1B-289A0EF679B1}" srcOrd="0" destOrd="0" parTransId="{1C4BC566-7511-904A-9CAE-A7B7A2DED797}" sibTransId="{68443B01-CABC-8F4E-B052-39C1913CE341}"/>
    <dgm:cxn modelId="{FF896BFF-AD0E-DE49-B7DC-D6F09ACFD0F7}" srcId="{445BD825-16E1-ED40-890F-E85CF1C3F336}" destId="{3588AB0B-2FED-464E-AC8C-93A8880C43F6}" srcOrd="4" destOrd="0" parTransId="{F1826778-AE52-6E4C-AC89-86735359D5DA}" sibTransId="{8E0330B9-6A73-9F42-9072-5B684CCBE98B}"/>
    <dgm:cxn modelId="{7E1BEA9D-2430-1045-904A-80A201692E70}" type="presParOf" srcId="{FE90B376-0651-C04C-9D0F-C4FA2B3FFC81}" destId="{F6DD1062-88FA-594B-B62B-25FC65590FE3}" srcOrd="0" destOrd="0" presId="urn:microsoft.com/office/officeart/2005/8/layout/vProcess5"/>
    <dgm:cxn modelId="{6601AF99-2EA9-454D-B0F0-08A08547C938}" type="presParOf" srcId="{FE90B376-0651-C04C-9D0F-C4FA2B3FFC81}" destId="{6010BDB0-ADC8-594E-8102-F4BBA05D6837}" srcOrd="1" destOrd="0" presId="urn:microsoft.com/office/officeart/2005/8/layout/vProcess5"/>
    <dgm:cxn modelId="{95B48DC0-7FEB-DB42-9972-20020A0673D3}" type="presParOf" srcId="{FE90B376-0651-C04C-9D0F-C4FA2B3FFC81}" destId="{6F16A955-BF0C-AF47-B282-D7325583A641}" srcOrd="2" destOrd="0" presId="urn:microsoft.com/office/officeart/2005/8/layout/vProcess5"/>
    <dgm:cxn modelId="{219758A6-F315-774A-9B8D-686A67F9A70E}" type="presParOf" srcId="{FE90B376-0651-C04C-9D0F-C4FA2B3FFC81}" destId="{84AC8E9B-D5E9-6A47-BA93-8297ADC3A914}" srcOrd="3" destOrd="0" presId="urn:microsoft.com/office/officeart/2005/8/layout/vProcess5"/>
    <dgm:cxn modelId="{682DBAF7-D1F7-9749-8EA2-F628C590E2B9}" type="presParOf" srcId="{FE90B376-0651-C04C-9D0F-C4FA2B3FFC81}" destId="{8D838622-8BA4-2F4C-99A9-EB60E619DE0B}" srcOrd="4" destOrd="0" presId="urn:microsoft.com/office/officeart/2005/8/layout/vProcess5"/>
    <dgm:cxn modelId="{53EF83AD-3C1F-BE4C-B233-038A677DFFB7}" type="presParOf" srcId="{FE90B376-0651-C04C-9D0F-C4FA2B3FFC81}" destId="{B595BFDD-32A0-B742-B360-882116CEBE5E}" srcOrd="5" destOrd="0" presId="urn:microsoft.com/office/officeart/2005/8/layout/vProcess5"/>
    <dgm:cxn modelId="{E72531CC-A6F4-234F-818C-4FC6A2725E49}" type="presParOf" srcId="{FE90B376-0651-C04C-9D0F-C4FA2B3FFC81}" destId="{B88816A6-233B-8946-A383-18663703FA08}" srcOrd="6" destOrd="0" presId="urn:microsoft.com/office/officeart/2005/8/layout/vProcess5"/>
    <dgm:cxn modelId="{C57E7C97-6C0B-E341-8F7D-4DD2BF677CB1}" type="presParOf" srcId="{FE90B376-0651-C04C-9D0F-C4FA2B3FFC81}" destId="{41849249-18EC-D448-87DC-A42B27D7D480}" srcOrd="7" destOrd="0" presId="urn:microsoft.com/office/officeart/2005/8/layout/vProcess5"/>
    <dgm:cxn modelId="{126730FE-B9D6-C541-A6CD-84E86DAC0F16}" type="presParOf" srcId="{FE90B376-0651-C04C-9D0F-C4FA2B3FFC81}" destId="{564AAA1B-149C-464D-9139-0A23CB3F4F79}" srcOrd="8" destOrd="0" presId="urn:microsoft.com/office/officeart/2005/8/layout/vProcess5"/>
    <dgm:cxn modelId="{5924A8F7-2119-6540-B2D7-617B1B925AB7}" type="presParOf" srcId="{FE90B376-0651-C04C-9D0F-C4FA2B3FFC81}" destId="{57476424-08CB-3148-AAC3-6A4F437AEB8F}" srcOrd="9" destOrd="0" presId="urn:microsoft.com/office/officeart/2005/8/layout/vProcess5"/>
    <dgm:cxn modelId="{8B025E59-CA4A-0246-A6DD-18868CE3CA52}" type="presParOf" srcId="{FE90B376-0651-C04C-9D0F-C4FA2B3FFC81}" destId="{EC60D2B9-124C-A74C-B007-68ADAE8DF540}" srcOrd="10" destOrd="0" presId="urn:microsoft.com/office/officeart/2005/8/layout/vProcess5"/>
    <dgm:cxn modelId="{51244BD1-3090-1348-86EA-CA1D2833C68B}" type="presParOf" srcId="{FE90B376-0651-C04C-9D0F-C4FA2B3FFC81}" destId="{0EE47CC1-BA01-6D47-B6C3-4AB2545EF1EF}" srcOrd="11" destOrd="0" presId="urn:microsoft.com/office/officeart/2005/8/layout/vProcess5"/>
    <dgm:cxn modelId="{9DF8374F-87BD-534B-8BAC-060A90A7A2F2}" type="presParOf" srcId="{FE90B376-0651-C04C-9D0F-C4FA2B3FFC81}" destId="{962FDCAF-9761-E249-BAA4-E9CCFEF52AE7}" srcOrd="12" destOrd="0" presId="urn:microsoft.com/office/officeart/2005/8/layout/vProcess5"/>
    <dgm:cxn modelId="{047DCA30-8988-164A-A10D-4101DFFA0B49}" type="presParOf" srcId="{FE90B376-0651-C04C-9D0F-C4FA2B3FFC81}" destId="{6550511D-4592-0A4E-A16F-DE97EDCD6997}" srcOrd="13" destOrd="0" presId="urn:microsoft.com/office/officeart/2005/8/layout/vProcess5"/>
    <dgm:cxn modelId="{383FE88D-CFE1-3D45-9E04-25F19269D7CA}" type="presParOf" srcId="{FE90B376-0651-C04C-9D0F-C4FA2B3FFC81}" destId="{E713AF17-B41C-6349-BB83-068843E8C94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5BD825-16E1-ED40-890F-E85CF1C3F336}" type="doc">
      <dgm:prSet loTypeId="urn:microsoft.com/office/officeart/2005/8/layout/vProcess5" loCatId="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CD1C9EAA-D498-6341-AD1B-289A0EF679B1}">
      <dgm:prSet phldrT="[Text]"/>
      <dgm:spPr/>
      <dgm:t>
        <a:bodyPr/>
        <a:lstStyle/>
        <a:p>
          <a:r>
            <a:rPr lang="en-GB" dirty="0"/>
            <a:t>Split data into train, </a:t>
          </a:r>
          <a:r>
            <a:rPr lang="en-GB" b="1" dirty="0"/>
            <a:t>validation</a:t>
          </a:r>
          <a:r>
            <a:rPr lang="en-GB" dirty="0"/>
            <a:t> and test set </a:t>
          </a:r>
        </a:p>
      </dgm:t>
    </dgm:pt>
    <dgm:pt modelId="{1C4BC566-7511-904A-9CAE-A7B7A2DED797}" type="parTrans" cxnId="{B191CFFD-E8A9-E145-9612-270035359231}">
      <dgm:prSet/>
      <dgm:spPr/>
      <dgm:t>
        <a:bodyPr/>
        <a:lstStyle/>
        <a:p>
          <a:endParaRPr lang="en-GB"/>
        </a:p>
      </dgm:t>
    </dgm:pt>
    <dgm:pt modelId="{68443B01-CABC-8F4E-B052-39C1913CE341}" type="sibTrans" cxnId="{B191CFFD-E8A9-E145-9612-270035359231}">
      <dgm:prSet/>
      <dgm:spPr/>
      <dgm:t>
        <a:bodyPr/>
        <a:lstStyle/>
        <a:p>
          <a:endParaRPr lang="en-GB"/>
        </a:p>
      </dgm:t>
    </dgm:pt>
    <dgm:pt modelId="{08C859B4-833F-9F4D-B58A-F24F0A747D19}">
      <dgm:prSet phldrT="[Text]"/>
      <dgm:spPr/>
      <dgm:t>
        <a:bodyPr/>
        <a:lstStyle/>
        <a:p>
          <a:r>
            <a:rPr lang="en-GB" dirty="0"/>
            <a:t>Used all columns </a:t>
          </a:r>
        </a:p>
      </dgm:t>
    </dgm:pt>
    <dgm:pt modelId="{4AD4DA71-0D57-9243-8E9F-C3A8D8873E24}" type="parTrans" cxnId="{DA1B738D-4043-184D-B594-671037D0315B}">
      <dgm:prSet/>
      <dgm:spPr/>
      <dgm:t>
        <a:bodyPr/>
        <a:lstStyle/>
        <a:p>
          <a:endParaRPr lang="en-GB"/>
        </a:p>
      </dgm:t>
    </dgm:pt>
    <dgm:pt modelId="{C49942E0-9C3C-1649-953B-FC99B526732A}" type="sibTrans" cxnId="{DA1B738D-4043-184D-B594-671037D0315B}">
      <dgm:prSet/>
      <dgm:spPr/>
      <dgm:t>
        <a:bodyPr/>
        <a:lstStyle/>
        <a:p>
          <a:endParaRPr lang="en-GB"/>
        </a:p>
      </dgm:t>
    </dgm:pt>
    <dgm:pt modelId="{CDBE34E2-9C8A-7B45-A5D5-B9E924E863BF}">
      <dgm:prSet phldrT="[Text]"/>
      <dgm:spPr/>
      <dgm:t>
        <a:bodyPr/>
        <a:lstStyle/>
        <a:p>
          <a:r>
            <a:rPr lang="en-GB" dirty="0"/>
            <a:t>Trained model</a:t>
          </a:r>
        </a:p>
      </dgm:t>
    </dgm:pt>
    <dgm:pt modelId="{1329C788-E46A-5D4B-A393-5A68EB6E69C3}" type="parTrans" cxnId="{31D06DBC-F312-A841-933D-7D27615A041F}">
      <dgm:prSet/>
      <dgm:spPr/>
      <dgm:t>
        <a:bodyPr/>
        <a:lstStyle/>
        <a:p>
          <a:endParaRPr lang="en-GB"/>
        </a:p>
      </dgm:t>
    </dgm:pt>
    <dgm:pt modelId="{5800188A-121A-B94A-94F1-4C196E0D3CB5}" type="sibTrans" cxnId="{31D06DBC-F312-A841-933D-7D27615A041F}">
      <dgm:prSet/>
      <dgm:spPr/>
      <dgm:t>
        <a:bodyPr/>
        <a:lstStyle/>
        <a:p>
          <a:endParaRPr lang="en-GB"/>
        </a:p>
      </dgm:t>
    </dgm:pt>
    <dgm:pt modelId="{12E09A1A-5486-5B4B-96B2-88F023C159F4}">
      <dgm:prSet phldrT="[Text]"/>
      <dgm:spPr/>
      <dgm:t>
        <a:bodyPr/>
        <a:lstStyle/>
        <a:p>
          <a:r>
            <a:rPr lang="en-GB" dirty="0"/>
            <a:t>Evaluated model </a:t>
          </a:r>
        </a:p>
      </dgm:t>
    </dgm:pt>
    <dgm:pt modelId="{53502AB9-D9AD-8A45-945E-5B12257273E5}" type="parTrans" cxnId="{176F239C-AA41-2B43-8E79-B35E1ABC7DB3}">
      <dgm:prSet/>
      <dgm:spPr/>
      <dgm:t>
        <a:bodyPr/>
        <a:lstStyle/>
        <a:p>
          <a:endParaRPr lang="en-GB"/>
        </a:p>
      </dgm:t>
    </dgm:pt>
    <dgm:pt modelId="{5C38DF6D-1278-0748-B704-EBCD613EFE4D}" type="sibTrans" cxnId="{176F239C-AA41-2B43-8E79-B35E1ABC7DB3}">
      <dgm:prSet/>
      <dgm:spPr/>
      <dgm:t>
        <a:bodyPr/>
        <a:lstStyle/>
        <a:p>
          <a:endParaRPr lang="en-GB"/>
        </a:p>
      </dgm:t>
    </dgm:pt>
    <dgm:pt modelId="{479DDFD8-6528-5A4E-A72B-69402C81042F}">
      <dgm:prSet phldrT="[Text]"/>
      <dgm:spPr/>
      <dgm:t>
        <a:bodyPr/>
        <a:lstStyle/>
        <a:p>
          <a:r>
            <a:rPr lang="en-GB" dirty="0"/>
            <a:t>CNN -&gt; reshaped data</a:t>
          </a:r>
        </a:p>
      </dgm:t>
    </dgm:pt>
    <dgm:pt modelId="{C115B709-4046-B84B-A8C0-35169BB14AC2}" type="parTrans" cxnId="{63DB7670-600E-104A-93B2-BC00C32F32CE}">
      <dgm:prSet/>
      <dgm:spPr/>
      <dgm:t>
        <a:bodyPr/>
        <a:lstStyle/>
        <a:p>
          <a:endParaRPr lang="en-GB"/>
        </a:p>
      </dgm:t>
    </dgm:pt>
    <dgm:pt modelId="{469B0C37-F639-B443-BB89-488A9F8AB378}" type="sibTrans" cxnId="{63DB7670-600E-104A-93B2-BC00C32F32CE}">
      <dgm:prSet/>
      <dgm:spPr/>
      <dgm:t>
        <a:bodyPr/>
        <a:lstStyle/>
        <a:p>
          <a:endParaRPr lang="en-GB"/>
        </a:p>
      </dgm:t>
    </dgm:pt>
    <dgm:pt modelId="{FE90B376-0651-C04C-9D0F-C4FA2B3FFC81}" type="pres">
      <dgm:prSet presAssocID="{445BD825-16E1-ED40-890F-E85CF1C3F336}" presName="outerComposite" presStyleCnt="0">
        <dgm:presLayoutVars>
          <dgm:chMax val="5"/>
          <dgm:dir/>
          <dgm:resizeHandles val="exact"/>
        </dgm:presLayoutVars>
      </dgm:prSet>
      <dgm:spPr/>
    </dgm:pt>
    <dgm:pt modelId="{F6DD1062-88FA-594B-B62B-25FC65590FE3}" type="pres">
      <dgm:prSet presAssocID="{445BD825-16E1-ED40-890F-E85CF1C3F336}" presName="dummyMaxCanvas" presStyleCnt="0">
        <dgm:presLayoutVars/>
      </dgm:prSet>
      <dgm:spPr/>
    </dgm:pt>
    <dgm:pt modelId="{799531AE-6C2D-B64C-ABEB-97270B1CAA5B}" type="pres">
      <dgm:prSet presAssocID="{445BD825-16E1-ED40-890F-E85CF1C3F336}" presName="FourNodes_1" presStyleLbl="node1" presStyleIdx="0" presStyleCnt="4">
        <dgm:presLayoutVars>
          <dgm:bulletEnabled val="1"/>
        </dgm:presLayoutVars>
      </dgm:prSet>
      <dgm:spPr/>
    </dgm:pt>
    <dgm:pt modelId="{E8A19775-40BB-3941-98F8-D740D0F145EB}" type="pres">
      <dgm:prSet presAssocID="{445BD825-16E1-ED40-890F-E85CF1C3F336}" presName="FourNodes_2" presStyleLbl="node1" presStyleIdx="1" presStyleCnt="4">
        <dgm:presLayoutVars>
          <dgm:bulletEnabled val="1"/>
        </dgm:presLayoutVars>
      </dgm:prSet>
      <dgm:spPr/>
    </dgm:pt>
    <dgm:pt modelId="{A0EE5A8C-66E6-8E40-BC7B-287057B64D1B}" type="pres">
      <dgm:prSet presAssocID="{445BD825-16E1-ED40-890F-E85CF1C3F336}" presName="FourNodes_3" presStyleLbl="node1" presStyleIdx="2" presStyleCnt="4">
        <dgm:presLayoutVars>
          <dgm:bulletEnabled val="1"/>
        </dgm:presLayoutVars>
      </dgm:prSet>
      <dgm:spPr/>
    </dgm:pt>
    <dgm:pt modelId="{C8401A24-8B3F-3042-90AF-A90E300EC95F}" type="pres">
      <dgm:prSet presAssocID="{445BD825-16E1-ED40-890F-E85CF1C3F336}" presName="FourNodes_4" presStyleLbl="node1" presStyleIdx="3" presStyleCnt="4">
        <dgm:presLayoutVars>
          <dgm:bulletEnabled val="1"/>
        </dgm:presLayoutVars>
      </dgm:prSet>
      <dgm:spPr/>
    </dgm:pt>
    <dgm:pt modelId="{8A3FB0A4-6482-3A4B-B7F3-D8BEBFABC9D0}" type="pres">
      <dgm:prSet presAssocID="{445BD825-16E1-ED40-890F-E85CF1C3F336}" presName="FourConn_1-2" presStyleLbl="fgAccFollowNode1" presStyleIdx="0" presStyleCnt="3">
        <dgm:presLayoutVars>
          <dgm:bulletEnabled val="1"/>
        </dgm:presLayoutVars>
      </dgm:prSet>
      <dgm:spPr/>
    </dgm:pt>
    <dgm:pt modelId="{C42A26C6-217F-B844-9E97-9BF99F549945}" type="pres">
      <dgm:prSet presAssocID="{445BD825-16E1-ED40-890F-E85CF1C3F336}" presName="FourConn_2-3" presStyleLbl="fgAccFollowNode1" presStyleIdx="1" presStyleCnt="3">
        <dgm:presLayoutVars>
          <dgm:bulletEnabled val="1"/>
        </dgm:presLayoutVars>
      </dgm:prSet>
      <dgm:spPr/>
    </dgm:pt>
    <dgm:pt modelId="{38D1200B-2224-734A-9793-34120D244594}" type="pres">
      <dgm:prSet presAssocID="{445BD825-16E1-ED40-890F-E85CF1C3F336}" presName="FourConn_3-4" presStyleLbl="fgAccFollowNode1" presStyleIdx="2" presStyleCnt="3">
        <dgm:presLayoutVars>
          <dgm:bulletEnabled val="1"/>
        </dgm:presLayoutVars>
      </dgm:prSet>
      <dgm:spPr/>
    </dgm:pt>
    <dgm:pt modelId="{F5EFB2D0-67B1-A14C-90E2-9F747F66A1BA}" type="pres">
      <dgm:prSet presAssocID="{445BD825-16E1-ED40-890F-E85CF1C3F336}" presName="FourNodes_1_text" presStyleLbl="node1" presStyleIdx="3" presStyleCnt="4">
        <dgm:presLayoutVars>
          <dgm:bulletEnabled val="1"/>
        </dgm:presLayoutVars>
      </dgm:prSet>
      <dgm:spPr/>
    </dgm:pt>
    <dgm:pt modelId="{18733610-0879-6040-977F-E0AD1CA562BF}" type="pres">
      <dgm:prSet presAssocID="{445BD825-16E1-ED40-890F-E85CF1C3F336}" presName="FourNodes_2_text" presStyleLbl="node1" presStyleIdx="3" presStyleCnt="4">
        <dgm:presLayoutVars>
          <dgm:bulletEnabled val="1"/>
        </dgm:presLayoutVars>
      </dgm:prSet>
      <dgm:spPr/>
    </dgm:pt>
    <dgm:pt modelId="{809A8CAF-C4D6-5B4B-AAE1-03A5ACF6FAB1}" type="pres">
      <dgm:prSet presAssocID="{445BD825-16E1-ED40-890F-E85CF1C3F336}" presName="FourNodes_3_text" presStyleLbl="node1" presStyleIdx="3" presStyleCnt="4">
        <dgm:presLayoutVars>
          <dgm:bulletEnabled val="1"/>
        </dgm:presLayoutVars>
      </dgm:prSet>
      <dgm:spPr/>
    </dgm:pt>
    <dgm:pt modelId="{6EA167BE-E9B9-0D4E-8AB9-7FA6CD525073}" type="pres">
      <dgm:prSet presAssocID="{445BD825-16E1-ED40-890F-E85CF1C3F33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B1FAB00-2F27-AF46-959B-C4C4FAEE906C}" type="presOf" srcId="{CD1C9EAA-D498-6341-AD1B-289A0EF679B1}" destId="{799531AE-6C2D-B64C-ABEB-97270B1CAA5B}" srcOrd="0" destOrd="0" presId="urn:microsoft.com/office/officeart/2005/8/layout/vProcess5"/>
    <dgm:cxn modelId="{3B624F27-80C5-3147-A3FE-55C92966B484}" type="presOf" srcId="{CD1C9EAA-D498-6341-AD1B-289A0EF679B1}" destId="{F5EFB2D0-67B1-A14C-90E2-9F747F66A1BA}" srcOrd="1" destOrd="0" presId="urn:microsoft.com/office/officeart/2005/8/layout/vProcess5"/>
    <dgm:cxn modelId="{2D9DDE3B-4CD2-254E-90C8-C6A7CCD5C1FB}" type="presOf" srcId="{12E09A1A-5486-5B4B-96B2-88F023C159F4}" destId="{C8401A24-8B3F-3042-90AF-A90E300EC95F}" srcOrd="0" destOrd="0" presId="urn:microsoft.com/office/officeart/2005/8/layout/vProcess5"/>
    <dgm:cxn modelId="{EC148350-AEA0-3F4B-B920-909BF2D673E5}" type="presOf" srcId="{12E09A1A-5486-5B4B-96B2-88F023C159F4}" destId="{6EA167BE-E9B9-0D4E-8AB9-7FA6CD525073}" srcOrd="1" destOrd="0" presId="urn:microsoft.com/office/officeart/2005/8/layout/vProcess5"/>
    <dgm:cxn modelId="{56E02D64-227D-0B43-97AD-FA47DA9C90F7}" type="presOf" srcId="{445BD825-16E1-ED40-890F-E85CF1C3F336}" destId="{FE90B376-0651-C04C-9D0F-C4FA2B3FFC81}" srcOrd="0" destOrd="0" presId="urn:microsoft.com/office/officeart/2005/8/layout/vProcess5"/>
    <dgm:cxn modelId="{F0E55E6F-FC9D-9D4E-8BB1-7A3AB51B434E}" type="presOf" srcId="{5800188A-121A-B94A-94F1-4C196E0D3CB5}" destId="{38D1200B-2224-734A-9793-34120D244594}" srcOrd="0" destOrd="0" presId="urn:microsoft.com/office/officeart/2005/8/layout/vProcess5"/>
    <dgm:cxn modelId="{63DB7670-600E-104A-93B2-BC00C32F32CE}" srcId="{08C859B4-833F-9F4D-B58A-F24F0A747D19}" destId="{479DDFD8-6528-5A4E-A72B-69402C81042F}" srcOrd="0" destOrd="0" parTransId="{C115B709-4046-B84B-A8C0-35169BB14AC2}" sibTransId="{469B0C37-F639-B443-BB89-488A9F8AB378}"/>
    <dgm:cxn modelId="{8A2CB084-C8F3-7542-AD30-10BE7146BDF2}" type="presOf" srcId="{68443B01-CABC-8F4E-B052-39C1913CE341}" destId="{8A3FB0A4-6482-3A4B-B7F3-D8BEBFABC9D0}" srcOrd="0" destOrd="0" presId="urn:microsoft.com/office/officeart/2005/8/layout/vProcess5"/>
    <dgm:cxn modelId="{D5600089-325D-9948-9670-A01BA3C2CB14}" type="presOf" srcId="{479DDFD8-6528-5A4E-A72B-69402C81042F}" destId="{E8A19775-40BB-3941-98F8-D740D0F145EB}" srcOrd="0" destOrd="1" presId="urn:microsoft.com/office/officeart/2005/8/layout/vProcess5"/>
    <dgm:cxn modelId="{DA1B738D-4043-184D-B594-671037D0315B}" srcId="{445BD825-16E1-ED40-890F-E85CF1C3F336}" destId="{08C859B4-833F-9F4D-B58A-F24F0A747D19}" srcOrd="1" destOrd="0" parTransId="{4AD4DA71-0D57-9243-8E9F-C3A8D8873E24}" sibTransId="{C49942E0-9C3C-1649-953B-FC99B526732A}"/>
    <dgm:cxn modelId="{176F239C-AA41-2B43-8E79-B35E1ABC7DB3}" srcId="{445BD825-16E1-ED40-890F-E85CF1C3F336}" destId="{12E09A1A-5486-5B4B-96B2-88F023C159F4}" srcOrd="3" destOrd="0" parTransId="{53502AB9-D9AD-8A45-945E-5B12257273E5}" sibTransId="{5C38DF6D-1278-0748-B704-EBCD613EFE4D}"/>
    <dgm:cxn modelId="{DAF3D0A2-D646-0D46-925E-C74858CB2584}" type="presOf" srcId="{08C859B4-833F-9F4D-B58A-F24F0A747D19}" destId="{18733610-0879-6040-977F-E0AD1CA562BF}" srcOrd="1" destOrd="0" presId="urn:microsoft.com/office/officeart/2005/8/layout/vProcess5"/>
    <dgm:cxn modelId="{814831A4-75E9-8F41-B5A2-21342A22C975}" type="presOf" srcId="{479DDFD8-6528-5A4E-A72B-69402C81042F}" destId="{18733610-0879-6040-977F-E0AD1CA562BF}" srcOrd="1" destOrd="1" presId="urn:microsoft.com/office/officeart/2005/8/layout/vProcess5"/>
    <dgm:cxn modelId="{2ABA93B1-43F5-C843-A35F-2E5D8359CF8D}" type="presOf" srcId="{CDBE34E2-9C8A-7B45-A5D5-B9E924E863BF}" destId="{809A8CAF-C4D6-5B4B-AAE1-03A5ACF6FAB1}" srcOrd="1" destOrd="0" presId="urn:microsoft.com/office/officeart/2005/8/layout/vProcess5"/>
    <dgm:cxn modelId="{2E1413BC-F83D-C94D-A069-B433A8B7B781}" type="presOf" srcId="{C49942E0-9C3C-1649-953B-FC99B526732A}" destId="{C42A26C6-217F-B844-9E97-9BF99F549945}" srcOrd="0" destOrd="0" presId="urn:microsoft.com/office/officeart/2005/8/layout/vProcess5"/>
    <dgm:cxn modelId="{2EB32FBC-9C79-BE47-9BFB-A91EA97FF7C5}" type="presOf" srcId="{CDBE34E2-9C8A-7B45-A5D5-B9E924E863BF}" destId="{A0EE5A8C-66E6-8E40-BC7B-287057B64D1B}" srcOrd="0" destOrd="0" presId="urn:microsoft.com/office/officeart/2005/8/layout/vProcess5"/>
    <dgm:cxn modelId="{31D06DBC-F312-A841-933D-7D27615A041F}" srcId="{445BD825-16E1-ED40-890F-E85CF1C3F336}" destId="{CDBE34E2-9C8A-7B45-A5D5-B9E924E863BF}" srcOrd="2" destOrd="0" parTransId="{1329C788-E46A-5D4B-A393-5A68EB6E69C3}" sibTransId="{5800188A-121A-B94A-94F1-4C196E0D3CB5}"/>
    <dgm:cxn modelId="{B191CFFD-E8A9-E145-9612-270035359231}" srcId="{445BD825-16E1-ED40-890F-E85CF1C3F336}" destId="{CD1C9EAA-D498-6341-AD1B-289A0EF679B1}" srcOrd="0" destOrd="0" parTransId="{1C4BC566-7511-904A-9CAE-A7B7A2DED797}" sibTransId="{68443B01-CABC-8F4E-B052-39C1913CE341}"/>
    <dgm:cxn modelId="{06EE80FF-7AB1-A840-A0A8-D64362BE46DA}" type="presOf" srcId="{08C859B4-833F-9F4D-B58A-F24F0A747D19}" destId="{E8A19775-40BB-3941-98F8-D740D0F145EB}" srcOrd="0" destOrd="0" presId="urn:microsoft.com/office/officeart/2005/8/layout/vProcess5"/>
    <dgm:cxn modelId="{7E1BEA9D-2430-1045-904A-80A201692E70}" type="presParOf" srcId="{FE90B376-0651-C04C-9D0F-C4FA2B3FFC81}" destId="{F6DD1062-88FA-594B-B62B-25FC65590FE3}" srcOrd="0" destOrd="0" presId="urn:microsoft.com/office/officeart/2005/8/layout/vProcess5"/>
    <dgm:cxn modelId="{9FA885D5-8777-3344-B292-993B42017BD3}" type="presParOf" srcId="{FE90B376-0651-C04C-9D0F-C4FA2B3FFC81}" destId="{799531AE-6C2D-B64C-ABEB-97270B1CAA5B}" srcOrd="1" destOrd="0" presId="urn:microsoft.com/office/officeart/2005/8/layout/vProcess5"/>
    <dgm:cxn modelId="{9D70187B-E004-464D-99AA-6FF5D233D024}" type="presParOf" srcId="{FE90B376-0651-C04C-9D0F-C4FA2B3FFC81}" destId="{E8A19775-40BB-3941-98F8-D740D0F145EB}" srcOrd="2" destOrd="0" presId="urn:microsoft.com/office/officeart/2005/8/layout/vProcess5"/>
    <dgm:cxn modelId="{9CD8E9F1-0E72-FE4B-A149-37E310F3AC62}" type="presParOf" srcId="{FE90B376-0651-C04C-9D0F-C4FA2B3FFC81}" destId="{A0EE5A8C-66E6-8E40-BC7B-287057B64D1B}" srcOrd="3" destOrd="0" presId="urn:microsoft.com/office/officeart/2005/8/layout/vProcess5"/>
    <dgm:cxn modelId="{78FD7966-7F72-F545-9C1E-A5A043E03C92}" type="presParOf" srcId="{FE90B376-0651-C04C-9D0F-C4FA2B3FFC81}" destId="{C8401A24-8B3F-3042-90AF-A90E300EC95F}" srcOrd="4" destOrd="0" presId="urn:microsoft.com/office/officeart/2005/8/layout/vProcess5"/>
    <dgm:cxn modelId="{8CB6999E-D1EB-334A-86B1-DF9BB28EC73B}" type="presParOf" srcId="{FE90B376-0651-C04C-9D0F-C4FA2B3FFC81}" destId="{8A3FB0A4-6482-3A4B-B7F3-D8BEBFABC9D0}" srcOrd="5" destOrd="0" presId="urn:microsoft.com/office/officeart/2005/8/layout/vProcess5"/>
    <dgm:cxn modelId="{1810B7E6-98D6-B044-9611-9E954048636B}" type="presParOf" srcId="{FE90B376-0651-C04C-9D0F-C4FA2B3FFC81}" destId="{C42A26C6-217F-B844-9E97-9BF99F549945}" srcOrd="6" destOrd="0" presId="urn:microsoft.com/office/officeart/2005/8/layout/vProcess5"/>
    <dgm:cxn modelId="{136624AC-EBC8-FF4C-AB0D-F18FA6A97A45}" type="presParOf" srcId="{FE90B376-0651-C04C-9D0F-C4FA2B3FFC81}" destId="{38D1200B-2224-734A-9793-34120D244594}" srcOrd="7" destOrd="0" presId="urn:microsoft.com/office/officeart/2005/8/layout/vProcess5"/>
    <dgm:cxn modelId="{D66A6083-FABE-824F-9D01-47C433183D05}" type="presParOf" srcId="{FE90B376-0651-C04C-9D0F-C4FA2B3FFC81}" destId="{F5EFB2D0-67B1-A14C-90E2-9F747F66A1BA}" srcOrd="8" destOrd="0" presId="urn:microsoft.com/office/officeart/2005/8/layout/vProcess5"/>
    <dgm:cxn modelId="{473B65B2-8EE9-624C-BD9B-4F3AD9B974E5}" type="presParOf" srcId="{FE90B376-0651-C04C-9D0F-C4FA2B3FFC81}" destId="{18733610-0879-6040-977F-E0AD1CA562BF}" srcOrd="9" destOrd="0" presId="urn:microsoft.com/office/officeart/2005/8/layout/vProcess5"/>
    <dgm:cxn modelId="{978EBBA9-3802-A244-BF3C-08CA0CDEEC76}" type="presParOf" srcId="{FE90B376-0651-C04C-9D0F-C4FA2B3FFC81}" destId="{809A8CAF-C4D6-5B4B-AAE1-03A5ACF6FAB1}" srcOrd="10" destOrd="0" presId="urn:microsoft.com/office/officeart/2005/8/layout/vProcess5"/>
    <dgm:cxn modelId="{119C6806-F58F-104E-B906-5E9F5CB686B4}" type="presParOf" srcId="{FE90B376-0651-C04C-9D0F-C4FA2B3FFC81}" destId="{6EA167BE-E9B9-0D4E-8AB9-7FA6CD52507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66FCD7-4FDD-4049-B2D2-8D8DEF190F5B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E83410AC-117B-A046-8BD2-674C28E8354A}">
      <dgm:prSet/>
      <dgm:spPr/>
      <dgm:t>
        <a:bodyPr/>
        <a:lstStyle/>
        <a:p>
          <a:r>
            <a:rPr lang="en-US"/>
            <a:t>Trained each model</a:t>
          </a:r>
          <a:endParaRPr lang="en-ZA"/>
        </a:p>
      </dgm:t>
    </dgm:pt>
    <dgm:pt modelId="{8553D620-9376-A943-920D-DDBBBDE9A79D}" type="parTrans" cxnId="{A7DAD77E-3318-3749-AA2A-13514B56E89F}">
      <dgm:prSet/>
      <dgm:spPr/>
      <dgm:t>
        <a:bodyPr/>
        <a:lstStyle/>
        <a:p>
          <a:endParaRPr lang="en-GB"/>
        </a:p>
      </dgm:t>
    </dgm:pt>
    <dgm:pt modelId="{361C3404-9F11-2343-A299-AA8A5F2FEF1F}" type="sibTrans" cxnId="{A7DAD77E-3318-3749-AA2A-13514B56E89F}">
      <dgm:prSet/>
      <dgm:spPr/>
      <dgm:t>
        <a:bodyPr/>
        <a:lstStyle/>
        <a:p>
          <a:endParaRPr lang="en-GB"/>
        </a:p>
      </dgm:t>
    </dgm:pt>
    <dgm:pt modelId="{599D0F99-D092-D841-8BA0-45BC06BE176B}">
      <dgm:prSet/>
      <dgm:spPr/>
      <dgm:t>
        <a:bodyPr/>
        <a:lstStyle/>
        <a:p>
          <a:r>
            <a:rPr lang="en-US" dirty="0"/>
            <a:t>12 Logistic Regression Models</a:t>
          </a:r>
          <a:endParaRPr lang="en-ZA" dirty="0"/>
        </a:p>
      </dgm:t>
    </dgm:pt>
    <dgm:pt modelId="{EC1A0D07-D1BF-0A4A-9504-68D6D8AC9B73}" type="parTrans" cxnId="{AF077BFE-D151-B840-8F50-3C44F33C754A}">
      <dgm:prSet/>
      <dgm:spPr/>
      <dgm:t>
        <a:bodyPr/>
        <a:lstStyle/>
        <a:p>
          <a:endParaRPr lang="en-GB"/>
        </a:p>
      </dgm:t>
    </dgm:pt>
    <dgm:pt modelId="{F73F9B5A-C5A8-164B-97F4-FD382A41476D}" type="sibTrans" cxnId="{AF077BFE-D151-B840-8F50-3C44F33C754A}">
      <dgm:prSet/>
      <dgm:spPr/>
      <dgm:t>
        <a:bodyPr/>
        <a:lstStyle/>
        <a:p>
          <a:endParaRPr lang="en-GB"/>
        </a:p>
      </dgm:t>
    </dgm:pt>
    <dgm:pt modelId="{C8DD438B-B5B5-3545-91AB-20D990F80F16}">
      <dgm:prSet/>
      <dgm:spPr/>
      <dgm:t>
        <a:bodyPr/>
        <a:lstStyle/>
        <a:p>
          <a:r>
            <a:rPr lang="en-US" dirty="0"/>
            <a:t>18 Random Forests</a:t>
          </a:r>
          <a:endParaRPr lang="en-ZA" dirty="0"/>
        </a:p>
      </dgm:t>
    </dgm:pt>
    <dgm:pt modelId="{B3BD7D74-BA60-7F4F-8ACA-3540E57746DA}" type="parTrans" cxnId="{14474909-4654-4346-AAC8-2B650A902FD6}">
      <dgm:prSet/>
      <dgm:spPr/>
      <dgm:t>
        <a:bodyPr/>
        <a:lstStyle/>
        <a:p>
          <a:endParaRPr lang="en-GB"/>
        </a:p>
      </dgm:t>
    </dgm:pt>
    <dgm:pt modelId="{C5C8A44D-1CFC-8345-A451-2196CBAD7A11}" type="sibTrans" cxnId="{14474909-4654-4346-AAC8-2B650A902FD6}">
      <dgm:prSet/>
      <dgm:spPr/>
      <dgm:t>
        <a:bodyPr/>
        <a:lstStyle/>
        <a:p>
          <a:endParaRPr lang="en-GB"/>
        </a:p>
      </dgm:t>
    </dgm:pt>
    <dgm:pt modelId="{11582C24-8FBA-5742-90EB-D3B8699D703A}">
      <dgm:prSet/>
      <dgm:spPr/>
      <dgm:t>
        <a:bodyPr/>
        <a:lstStyle/>
        <a:p>
          <a:r>
            <a:rPr lang="en-US"/>
            <a:t>1 Deep Neural Network</a:t>
          </a:r>
          <a:endParaRPr lang="en-ZA"/>
        </a:p>
      </dgm:t>
    </dgm:pt>
    <dgm:pt modelId="{672677AC-CA02-0943-A109-23875B2B75CD}" type="parTrans" cxnId="{65CE8753-DD18-0142-8FC6-87E2694BC70C}">
      <dgm:prSet/>
      <dgm:spPr/>
      <dgm:t>
        <a:bodyPr/>
        <a:lstStyle/>
        <a:p>
          <a:endParaRPr lang="en-GB"/>
        </a:p>
      </dgm:t>
    </dgm:pt>
    <dgm:pt modelId="{182997D1-2559-234A-B258-FAF61B313586}" type="sibTrans" cxnId="{65CE8753-DD18-0142-8FC6-87E2694BC70C}">
      <dgm:prSet/>
      <dgm:spPr/>
      <dgm:t>
        <a:bodyPr/>
        <a:lstStyle/>
        <a:p>
          <a:endParaRPr lang="en-GB"/>
        </a:p>
      </dgm:t>
    </dgm:pt>
    <dgm:pt modelId="{4B14871F-B5FD-AC4E-ACC3-B8578E4889FD}">
      <dgm:prSet/>
      <dgm:spPr/>
      <dgm:t>
        <a:bodyPr/>
        <a:lstStyle/>
        <a:p>
          <a:r>
            <a:rPr lang="en-US"/>
            <a:t>1 Convolutional Neural Network</a:t>
          </a:r>
          <a:endParaRPr lang="en-ZA"/>
        </a:p>
      </dgm:t>
    </dgm:pt>
    <dgm:pt modelId="{7B9A6DD8-5583-D546-BD16-46CA8077C0C6}" type="parTrans" cxnId="{65B2723A-8039-E547-B7DD-FB60C6542F6B}">
      <dgm:prSet/>
      <dgm:spPr/>
      <dgm:t>
        <a:bodyPr/>
        <a:lstStyle/>
        <a:p>
          <a:endParaRPr lang="en-GB"/>
        </a:p>
      </dgm:t>
    </dgm:pt>
    <dgm:pt modelId="{1536D27F-6709-9342-B4FF-F676E868FBF8}" type="sibTrans" cxnId="{65B2723A-8039-E547-B7DD-FB60C6542F6B}">
      <dgm:prSet/>
      <dgm:spPr/>
      <dgm:t>
        <a:bodyPr/>
        <a:lstStyle/>
        <a:p>
          <a:endParaRPr lang="en-GB"/>
        </a:p>
      </dgm:t>
    </dgm:pt>
    <dgm:pt modelId="{324CDADA-63CF-DD41-91F5-5C66D232CE3B}">
      <dgm:prSet/>
      <dgm:spPr/>
      <dgm:t>
        <a:bodyPr/>
        <a:lstStyle/>
        <a:p>
          <a:r>
            <a:rPr lang="en-US"/>
            <a:t>Chose the best model for each type of model </a:t>
          </a:r>
          <a:endParaRPr lang="en-ZA"/>
        </a:p>
      </dgm:t>
    </dgm:pt>
    <dgm:pt modelId="{D7D2E880-7A41-A341-B6C7-7B72B0352191}" type="parTrans" cxnId="{95A490FE-1646-F64B-8A70-E1EB60E80FB0}">
      <dgm:prSet/>
      <dgm:spPr/>
      <dgm:t>
        <a:bodyPr/>
        <a:lstStyle/>
        <a:p>
          <a:endParaRPr lang="en-GB"/>
        </a:p>
      </dgm:t>
    </dgm:pt>
    <dgm:pt modelId="{465588DF-6FBD-444C-BEB3-737B3A525635}" type="sibTrans" cxnId="{95A490FE-1646-F64B-8A70-E1EB60E80FB0}">
      <dgm:prSet/>
      <dgm:spPr/>
      <dgm:t>
        <a:bodyPr/>
        <a:lstStyle/>
        <a:p>
          <a:endParaRPr lang="en-GB"/>
        </a:p>
      </dgm:t>
    </dgm:pt>
    <dgm:pt modelId="{57269A6E-7256-2D4E-9E2D-8AA54E4CA345}">
      <dgm:prSet/>
      <dgm:spPr/>
      <dgm:t>
        <a:bodyPr/>
        <a:lstStyle/>
        <a:p>
          <a:r>
            <a:rPr lang="en-US"/>
            <a:t>Compared results to choose best model overall  </a:t>
          </a:r>
          <a:endParaRPr lang="en-ZA"/>
        </a:p>
      </dgm:t>
    </dgm:pt>
    <dgm:pt modelId="{071224CB-7E43-484A-AA48-217654C0F8DE}" type="parTrans" cxnId="{D77EB543-A51E-504F-8C9E-7C1E75F9C6C4}">
      <dgm:prSet/>
      <dgm:spPr/>
      <dgm:t>
        <a:bodyPr/>
        <a:lstStyle/>
        <a:p>
          <a:endParaRPr lang="en-GB"/>
        </a:p>
      </dgm:t>
    </dgm:pt>
    <dgm:pt modelId="{59E15868-DAB9-0B42-8FC6-FB78AC541430}" type="sibTrans" cxnId="{D77EB543-A51E-504F-8C9E-7C1E75F9C6C4}">
      <dgm:prSet/>
      <dgm:spPr/>
      <dgm:t>
        <a:bodyPr/>
        <a:lstStyle/>
        <a:p>
          <a:endParaRPr lang="en-GB"/>
        </a:p>
      </dgm:t>
    </dgm:pt>
    <dgm:pt modelId="{337BA617-76E0-0243-99BC-D539CD481A05}" type="pres">
      <dgm:prSet presAssocID="{E366FCD7-4FDD-4049-B2D2-8D8DEF190F5B}" presName="Name0" presStyleCnt="0">
        <dgm:presLayoutVars>
          <dgm:dir/>
          <dgm:animLvl val="lvl"/>
          <dgm:resizeHandles val="exact"/>
        </dgm:presLayoutVars>
      </dgm:prSet>
      <dgm:spPr/>
    </dgm:pt>
    <dgm:pt modelId="{29661512-FA53-8F47-903D-75F001AB89F5}" type="pres">
      <dgm:prSet presAssocID="{57269A6E-7256-2D4E-9E2D-8AA54E4CA345}" presName="boxAndChildren" presStyleCnt="0"/>
      <dgm:spPr/>
    </dgm:pt>
    <dgm:pt modelId="{C55D8FA5-B605-2B43-8D6C-397D0AE93951}" type="pres">
      <dgm:prSet presAssocID="{57269A6E-7256-2D4E-9E2D-8AA54E4CA345}" presName="parentTextBox" presStyleLbl="node1" presStyleIdx="0" presStyleCnt="3"/>
      <dgm:spPr/>
    </dgm:pt>
    <dgm:pt modelId="{EEAA1B20-7657-5948-BCD2-78149F58E100}" type="pres">
      <dgm:prSet presAssocID="{465588DF-6FBD-444C-BEB3-737B3A525635}" presName="sp" presStyleCnt="0"/>
      <dgm:spPr/>
    </dgm:pt>
    <dgm:pt modelId="{6C380EB1-DF46-AD4C-9AD3-6B9D078C6995}" type="pres">
      <dgm:prSet presAssocID="{324CDADA-63CF-DD41-91F5-5C66D232CE3B}" presName="arrowAndChildren" presStyleCnt="0"/>
      <dgm:spPr/>
    </dgm:pt>
    <dgm:pt modelId="{AAC332F5-6A5D-5B4A-8B2B-EF2CB1FB6563}" type="pres">
      <dgm:prSet presAssocID="{324CDADA-63CF-DD41-91F5-5C66D232CE3B}" presName="parentTextArrow" presStyleLbl="node1" presStyleIdx="1" presStyleCnt="3"/>
      <dgm:spPr/>
    </dgm:pt>
    <dgm:pt modelId="{EDCB125A-0932-5E4F-892E-FA977741D994}" type="pres">
      <dgm:prSet presAssocID="{361C3404-9F11-2343-A299-AA8A5F2FEF1F}" presName="sp" presStyleCnt="0"/>
      <dgm:spPr/>
    </dgm:pt>
    <dgm:pt modelId="{7E04F78A-019A-C144-AF9C-F07EF2793D73}" type="pres">
      <dgm:prSet presAssocID="{E83410AC-117B-A046-8BD2-674C28E8354A}" presName="arrowAndChildren" presStyleCnt="0"/>
      <dgm:spPr/>
    </dgm:pt>
    <dgm:pt modelId="{EF56FEF2-F2C7-5740-BEF2-1E50601711DB}" type="pres">
      <dgm:prSet presAssocID="{E83410AC-117B-A046-8BD2-674C28E8354A}" presName="parentTextArrow" presStyleLbl="node1" presStyleIdx="1" presStyleCnt="3"/>
      <dgm:spPr/>
    </dgm:pt>
    <dgm:pt modelId="{699D092B-7237-B841-BC74-8D3DB6F233F8}" type="pres">
      <dgm:prSet presAssocID="{E83410AC-117B-A046-8BD2-674C28E8354A}" presName="arrow" presStyleLbl="node1" presStyleIdx="2" presStyleCnt="3"/>
      <dgm:spPr/>
    </dgm:pt>
    <dgm:pt modelId="{F692E59E-992B-7B45-9F34-66EA3A99C89E}" type="pres">
      <dgm:prSet presAssocID="{E83410AC-117B-A046-8BD2-674C28E8354A}" presName="descendantArrow" presStyleCnt="0"/>
      <dgm:spPr/>
    </dgm:pt>
    <dgm:pt modelId="{9AA2A742-083E-ED4B-A8D9-52F77B585B51}" type="pres">
      <dgm:prSet presAssocID="{599D0F99-D092-D841-8BA0-45BC06BE176B}" presName="childTextArrow" presStyleLbl="fgAccFollowNode1" presStyleIdx="0" presStyleCnt="4">
        <dgm:presLayoutVars>
          <dgm:bulletEnabled val="1"/>
        </dgm:presLayoutVars>
      </dgm:prSet>
      <dgm:spPr/>
    </dgm:pt>
    <dgm:pt modelId="{B8C1CB11-948C-3140-BC40-6655452916C6}" type="pres">
      <dgm:prSet presAssocID="{C8DD438B-B5B5-3545-91AB-20D990F80F16}" presName="childTextArrow" presStyleLbl="fgAccFollowNode1" presStyleIdx="1" presStyleCnt="4">
        <dgm:presLayoutVars>
          <dgm:bulletEnabled val="1"/>
        </dgm:presLayoutVars>
      </dgm:prSet>
      <dgm:spPr/>
    </dgm:pt>
    <dgm:pt modelId="{708BB04A-7214-154E-BE32-8E0FA92679AE}" type="pres">
      <dgm:prSet presAssocID="{11582C24-8FBA-5742-90EB-D3B8699D703A}" presName="childTextArrow" presStyleLbl="fgAccFollowNode1" presStyleIdx="2" presStyleCnt="4">
        <dgm:presLayoutVars>
          <dgm:bulletEnabled val="1"/>
        </dgm:presLayoutVars>
      </dgm:prSet>
      <dgm:spPr/>
    </dgm:pt>
    <dgm:pt modelId="{B40CBBA3-21E3-4E4A-9189-F9E7F0A1114B}" type="pres">
      <dgm:prSet presAssocID="{4B14871F-B5FD-AC4E-ACC3-B8578E4889FD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14474909-4654-4346-AAC8-2B650A902FD6}" srcId="{E83410AC-117B-A046-8BD2-674C28E8354A}" destId="{C8DD438B-B5B5-3545-91AB-20D990F80F16}" srcOrd="1" destOrd="0" parTransId="{B3BD7D74-BA60-7F4F-8ACA-3540E57746DA}" sibTransId="{C5C8A44D-1CFC-8345-A451-2196CBAD7A11}"/>
    <dgm:cxn modelId="{CE8E1537-BC7B-B445-B2FA-A95517EEF876}" type="presOf" srcId="{E83410AC-117B-A046-8BD2-674C28E8354A}" destId="{699D092B-7237-B841-BC74-8D3DB6F233F8}" srcOrd="1" destOrd="0" presId="urn:microsoft.com/office/officeart/2005/8/layout/process4"/>
    <dgm:cxn modelId="{65B2723A-8039-E547-B7DD-FB60C6542F6B}" srcId="{E83410AC-117B-A046-8BD2-674C28E8354A}" destId="{4B14871F-B5FD-AC4E-ACC3-B8578E4889FD}" srcOrd="3" destOrd="0" parTransId="{7B9A6DD8-5583-D546-BD16-46CA8077C0C6}" sibTransId="{1536D27F-6709-9342-B4FF-F676E868FBF8}"/>
    <dgm:cxn modelId="{D77EB543-A51E-504F-8C9E-7C1E75F9C6C4}" srcId="{E366FCD7-4FDD-4049-B2D2-8D8DEF190F5B}" destId="{57269A6E-7256-2D4E-9E2D-8AA54E4CA345}" srcOrd="2" destOrd="0" parTransId="{071224CB-7E43-484A-AA48-217654C0F8DE}" sibTransId="{59E15868-DAB9-0B42-8FC6-FB78AC541430}"/>
    <dgm:cxn modelId="{10175644-B15D-C14B-9EB6-18B3AC7F7587}" type="presOf" srcId="{11582C24-8FBA-5742-90EB-D3B8699D703A}" destId="{708BB04A-7214-154E-BE32-8E0FA92679AE}" srcOrd="0" destOrd="0" presId="urn:microsoft.com/office/officeart/2005/8/layout/process4"/>
    <dgm:cxn modelId="{0E9E7B4A-5804-8046-926A-12521E6A903D}" type="presOf" srcId="{4B14871F-B5FD-AC4E-ACC3-B8578E4889FD}" destId="{B40CBBA3-21E3-4E4A-9189-F9E7F0A1114B}" srcOrd="0" destOrd="0" presId="urn:microsoft.com/office/officeart/2005/8/layout/process4"/>
    <dgm:cxn modelId="{65CE8753-DD18-0142-8FC6-87E2694BC70C}" srcId="{E83410AC-117B-A046-8BD2-674C28E8354A}" destId="{11582C24-8FBA-5742-90EB-D3B8699D703A}" srcOrd="2" destOrd="0" parTransId="{672677AC-CA02-0943-A109-23875B2B75CD}" sibTransId="{182997D1-2559-234A-B258-FAF61B313586}"/>
    <dgm:cxn modelId="{A7DAD77E-3318-3749-AA2A-13514B56E89F}" srcId="{E366FCD7-4FDD-4049-B2D2-8D8DEF190F5B}" destId="{E83410AC-117B-A046-8BD2-674C28E8354A}" srcOrd="0" destOrd="0" parTransId="{8553D620-9376-A943-920D-DDBBBDE9A79D}" sibTransId="{361C3404-9F11-2343-A299-AA8A5F2FEF1F}"/>
    <dgm:cxn modelId="{DFF6A5A3-5F1B-DF4D-8961-69349FC522A0}" type="presOf" srcId="{E83410AC-117B-A046-8BD2-674C28E8354A}" destId="{EF56FEF2-F2C7-5740-BEF2-1E50601711DB}" srcOrd="0" destOrd="0" presId="urn:microsoft.com/office/officeart/2005/8/layout/process4"/>
    <dgm:cxn modelId="{ADDCCDA7-2A6C-7646-A622-8BF523E25809}" type="presOf" srcId="{C8DD438B-B5B5-3545-91AB-20D990F80F16}" destId="{B8C1CB11-948C-3140-BC40-6655452916C6}" srcOrd="0" destOrd="0" presId="urn:microsoft.com/office/officeart/2005/8/layout/process4"/>
    <dgm:cxn modelId="{31F7A6AF-7E28-2F48-B98C-3A57AFD0978F}" type="presOf" srcId="{324CDADA-63CF-DD41-91F5-5C66D232CE3B}" destId="{AAC332F5-6A5D-5B4A-8B2B-EF2CB1FB6563}" srcOrd="0" destOrd="0" presId="urn:microsoft.com/office/officeart/2005/8/layout/process4"/>
    <dgm:cxn modelId="{BB544EC0-B230-B840-9F32-833885339A73}" type="presOf" srcId="{57269A6E-7256-2D4E-9E2D-8AA54E4CA345}" destId="{C55D8FA5-B605-2B43-8D6C-397D0AE93951}" srcOrd="0" destOrd="0" presId="urn:microsoft.com/office/officeart/2005/8/layout/process4"/>
    <dgm:cxn modelId="{63123ADB-8A72-C544-8432-2D6B1B4B18ED}" type="presOf" srcId="{E366FCD7-4FDD-4049-B2D2-8D8DEF190F5B}" destId="{337BA617-76E0-0243-99BC-D539CD481A05}" srcOrd="0" destOrd="0" presId="urn:microsoft.com/office/officeart/2005/8/layout/process4"/>
    <dgm:cxn modelId="{327E3CDB-776D-9946-AE72-0BC9E7017F53}" type="presOf" srcId="{599D0F99-D092-D841-8BA0-45BC06BE176B}" destId="{9AA2A742-083E-ED4B-A8D9-52F77B585B51}" srcOrd="0" destOrd="0" presId="urn:microsoft.com/office/officeart/2005/8/layout/process4"/>
    <dgm:cxn modelId="{AF077BFE-D151-B840-8F50-3C44F33C754A}" srcId="{E83410AC-117B-A046-8BD2-674C28E8354A}" destId="{599D0F99-D092-D841-8BA0-45BC06BE176B}" srcOrd="0" destOrd="0" parTransId="{EC1A0D07-D1BF-0A4A-9504-68D6D8AC9B73}" sibTransId="{F73F9B5A-C5A8-164B-97F4-FD382A41476D}"/>
    <dgm:cxn modelId="{95A490FE-1646-F64B-8A70-E1EB60E80FB0}" srcId="{E366FCD7-4FDD-4049-B2D2-8D8DEF190F5B}" destId="{324CDADA-63CF-DD41-91F5-5C66D232CE3B}" srcOrd="1" destOrd="0" parTransId="{D7D2E880-7A41-A341-B6C7-7B72B0352191}" sibTransId="{465588DF-6FBD-444C-BEB3-737B3A525635}"/>
    <dgm:cxn modelId="{3B0271A9-B477-2C46-BA0E-F5628D515238}" type="presParOf" srcId="{337BA617-76E0-0243-99BC-D539CD481A05}" destId="{29661512-FA53-8F47-903D-75F001AB89F5}" srcOrd="0" destOrd="0" presId="urn:microsoft.com/office/officeart/2005/8/layout/process4"/>
    <dgm:cxn modelId="{23721BE0-687D-804E-BFCB-B90155E18B7A}" type="presParOf" srcId="{29661512-FA53-8F47-903D-75F001AB89F5}" destId="{C55D8FA5-B605-2B43-8D6C-397D0AE93951}" srcOrd="0" destOrd="0" presId="urn:microsoft.com/office/officeart/2005/8/layout/process4"/>
    <dgm:cxn modelId="{0673AB58-D55A-6B42-BE2F-F47789C94DCA}" type="presParOf" srcId="{337BA617-76E0-0243-99BC-D539CD481A05}" destId="{EEAA1B20-7657-5948-BCD2-78149F58E100}" srcOrd="1" destOrd="0" presId="urn:microsoft.com/office/officeart/2005/8/layout/process4"/>
    <dgm:cxn modelId="{7BE8A520-DEA4-9B4E-9F53-4D82FE9E6BF0}" type="presParOf" srcId="{337BA617-76E0-0243-99BC-D539CD481A05}" destId="{6C380EB1-DF46-AD4C-9AD3-6B9D078C6995}" srcOrd="2" destOrd="0" presId="urn:microsoft.com/office/officeart/2005/8/layout/process4"/>
    <dgm:cxn modelId="{D57C65BA-1FC1-574D-9230-A7CB4A1C1BDF}" type="presParOf" srcId="{6C380EB1-DF46-AD4C-9AD3-6B9D078C6995}" destId="{AAC332F5-6A5D-5B4A-8B2B-EF2CB1FB6563}" srcOrd="0" destOrd="0" presId="urn:microsoft.com/office/officeart/2005/8/layout/process4"/>
    <dgm:cxn modelId="{52B845A8-1E2E-2E42-9D01-87A3A8910393}" type="presParOf" srcId="{337BA617-76E0-0243-99BC-D539CD481A05}" destId="{EDCB125A-0932-5E4F-892E-FA977741D994}" srcOrd="3" destOrd="0" presId="urn:microsoft.com/office/officeart/2005/8/layout/process4"/>
    <dgm:cxn modelId="{62691C66-DE03-704F-A302-21C8013BDF0C}" type="presParOf" srcId="{337BA617-76E0-0243-99BC-D539CD481A05}" destId="{7E04F78A-019A-C144-AF9C-F07EF2793D73}" srcOrd="4" destOrd="0" presId="urn:microsoft.com/office/officeart/2005/8/layout/process4"/>
    <dgm:cxn modelId="{0262C600-03A4-B947-A589-1E342E1503FD}" type="presParOf" srcId="{7E04F78A-019A-C144-AF9C-F07EF2793D73}" destId="{EF56FEF2-F2C7-5740-BEF2-1E50601711DB}" srcOrd="0" destOrd="0" presId="urn:microsoft.com/office/officeart/2005/8/layout/process4"/>
    <dgm:cxn modelId="{3547BC6A-6D03-EB4E-B2F1-3A0EF340D97C}" type="presParOf" srcId="{7E04F78A-019A-C144-AF9C-F07EF2793D73}" destId="{699D092B-7237-B841-BC74-8D3DB6F233F8}" srcOrd="1" destOrd="0" presId="urn:microsoft.com/office/officeart/2005/8/layout/process4"/>
    <dgm:cxn modelId="{14E800F7-A972-2740-A603-0433236A1F01}" type="presParOf" srcId="{7E04F78A-019A-C144-AF9C-F07EF2793D73}" destId="{F692E59E-992B-7B45-9F34-66EA3A99C89E}" srcOrd="2" destOrd="0" presId="urn:microsoft.com/office/officeart/2005/8/layout/process4"/>
    <dgm:cxn modelId="{B92676A5-71E0-4947-BE77-C0992C3ACE0D}" type="presParOf" srcId="{F692E59E-992B-7B45-9F34-66EA3A99C89E}" destId="{9AA2A742-083E-ED4B-A8D9-52F77B585B51}" srcOrd="0" destOrd="0" presId="urn:microsoft.com/office/officeart/2005/8/layout/process4"/>
    <dgm:cxn modelId="{B2B79527-02FB-1344-A677-4D927D485225}" type="presParOf" srcId="{F692E59E-992B-7B45-9F34-66EA3A99C89E}" destId="{B8C1CB11-948C-3140-BC40-6655452916C6}" srcOrd="1" destOrd="0" presId="urn:microsoft.com/office/officeart/2005/8/layout/process4"/>
    <dgm:cxn modelId="{C99E3660-C97A-BF4B-8F5A-D9B1AE59B1E9}" type="presParOf" srcId="{F692E59E-992B-7B45-9F34-66EA3A99C89E}" destId="{708BB04A-7214-154E-BE32-8E0FA92679AE}" srcOrd="2" destOrd="0" presId="urn:microsoft.com/office/officeart/2005/8/layout/process4"/>
    <dgm:cxn modelId="{F18E1282-1D47-DE49-BB48-F0B6FAB6FA79}" type="presParOf" srcId="{F692E59E-992B-7B45-9F34-66EA3A99C89E}" destId="{B40CBBA3-21E3-4E4A-9189-F9E7F0A1114B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88A25-D70E-4944-A38C-1FA2C3324593}">
      <dsp:nvSpPr>
        <dsp:cNvPr id="0" name=""/>
        <dsp:cNvSpPr/>
      </dsp:nvSpPr>
      <dsp:spPr>
        <a:xfrm rot="5400000">
          <a:off x="-229819" y="229819"/>
          <a:ext cx="1532131" cy="107249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Imported data </a:t>
          </a:r>
        </a:p>
      </dsp:txBody>
      <dsp:txXfrm rot="-5400000">
        <a:off x="2" y="536245"/>
        <a:ext cx="1072491" cy="459640"/>
      </dsp:txXfrm>
    </dsp:sp>
    <dsp:sp modelId="{F9516BC5-AEB4-CD4C-9ECB-7F168359ACE1}">
      <dsp:nvSpPr>
        <dsp:cNvPr id="0" name=""/>
        <dsp:cNvSpPr/>
      </dsp:nvSpPr>
      <dsp:spPr>
        <a:xfrm rot="5400000">
          <a:off x="2135893" y="-1063401"/>
          <a:ext cx="995885" cy="31226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Used </a:t>
          </a:r>
          <a:r>
            <a:rPr lang="en-GB" sz="1600" kern="1200" dirty="0" err="1"/>
            <a:t>fetch_openml</a:t>
          </a:r>
          <a:endParaRPr lang="en-GB" sz="1600" kern="1200" dirty="0"/>
        </a:p>
      </dsp:txBody>
      <dsp:txXfrm rot="-5400000">
        <a:off x="1072492" y="48615"/>
        <a:ext cx="3074073" cy="898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88A25-D70E-4944-A38C-1FA2C3324593}">
      <dsp:nvSpPr>
        <dsp:cNvPr id="0" name=""/>
        <dsp:cNvSpPr/>
      </dsp:nvSpPr>
      <dsp:spPr>
        <a:xfrm rot="5400000">
          <a:off x="-320076" y="325042"/>
          <a:ext cx="2133845" cy="149369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Imported data </a:t>
          </a:r>
        </a:p>
      </dsp:txBody>
      <dsp:txXfrm rot="-5400000">
        <a:off x="1" y="751811"/>
        <a:ext cx="1493692" cy="640153"/>
      </dsp:txXfrm>
    </dsp:sp>
    <dsp:sp modelId="{F9516BC5-AEB4-CD4C-9ECB-7F168359ACE1}">
      <dsp:nvSpPr>
        <dsp:cNvPr id="0" name=""/>
        <dsp:cNvSpPr/>
      </dsp:nvSpPr>
      <dsp:spPr>
        <a:xfrm rot="5400000">
          <a:off x="2968984" y="-1470326"/>
          <a:ext cx="1386999" cy="43375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Used </a:t>
          </a:r>
          <a:r>
            <a:rPr lang="en-GB" sz="1600" kern="1200" dirty="0" err="1"/>
            <a:t>fetch_openml</a:t>
          </a:r>
          <a:endParaRPr lang="en-GB" sz="1600" kern="1200" dirty="0"/>
        </a:p>
      </dsp:txBody>
      <dsp:txXfrm rot="-5400000">
        <a:off x="1493692" y="72674"/>
        <a:ext cx="4269875" cy="1251583"/>
      </dsp:txXfrm>
    </dsp:sp>
    <dsp:sp modelId="{6515B856-1EE4-854E-90A4-906B10F1890B}">
      <dsp:nvSpPr>
        <dsp:cNvPr id="0" name=""/>
        <dsp:cNvSpPr/>
      </dsp:nvSpPr>
      <dsp:spPr>
        <a:xfrm rot="5400000">
          <a:off x="-320076" y="2172495"/>
          <a:ext cx="2133845" cy="1493692"/>
        </a:xfrm>
        <a:prstGeom prst="chevron">
          <a:avLst/>
        </a:prstGeom>
        <a:solidFill>
          <a:schemeClr val="accent5">
            <a:hueOff val="1511692"/>
            <a:satOff val="222"/>
            <a:lumOff val="-196"/>
            <a:alphaOff val="0"/>
          </a:schemeClr>
        </a:solidFill>
        <a:ln w="12700" cap="flat" cmpd="sng" algn="ctr">
          <a:solidFill>
            <a:schemeClr val="accent5">
              <a:hueOff val="1511692"/>
              <a:satOff val="222"/>
              <a:lumOff val="-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Exploratory Data Analysis </a:t>
          </a:r>
        </a:p>
      </dsp:txBody>
      <dsp:txXfrm rot="-5400000">
        <a:off x="1" y="2599264"/>
        <a:ext cx="1493692" cy="640153"/>
      </dsp:txXfrm>
    </dsp:sp>
    <dsp:sp modelId="{DF89AFFF-2AB8-224F-BABF-57020E00D833}">
      <dsp:nvSpPr>
        <dsp:cNvPr id="0" name=""/>
        <dsp:cNvSpPr/>
      </dsp:nvSpPr>
      <dsp:spPr>
        <a:xfrm rot="5400000">
          <a:off x="2968619" y="377491"/>
          <a:ext cx="1387729" cy="43375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511692"/>
              <a:satOff val="222"/>
              <a:lumOff val="-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Shape of data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Data types of features 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Summary statistics of feature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Checking for missing values 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Distribution of labels </a:t>
          </a:r>
        </a:p>
      </dsp:txBody>
      <dsp:txXfrm rot="-5400000">
        <a:off x="1493693" y="1920161"/>
        <a:ext cx="4269840" cy="12522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88A25-D70E-4944-A38C-1FA2C3324593}">
      <dsp:nvSpPr>
        <dsp:cNvPr id="0" name=""/>
        <dsp:cNvSpPr/>
      </dsp:nvSpPr>
      <dsp:spPr>
        <a:xfrm rot="5400000">
          <a:off x="-218952" y="220952"/>
          <a:ext cx="1459683" cy="102177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Imported data </a:t>
          </a:r>
        </a:p>
      </dsp:txBody>
      <dsp:txXfrm rot="-5400000">
        <a:off x="1" y="512888"/>
        <a:ext cx="1021778" cy="437905"/>
      </dsp:txXfrm>
    </dsp:sp>
    <dsp:sp modelId="{F9516BC5-AEB4-CD4C-9ECB-7F168359ACE1}">
      <dsp:nvSpPr>
        <dsp:cNvPr id="0" name=""/>
        <dsp:cNvSpPr/>
      </dsp:nvSpPr>
      <dsp:spPr>
        <a:xfrm rot="5400000">
          <a:off x="2471780" y="-1448001"/>
          <a:ext cx="948794" cy="38487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Used </a:t>
          </a:r>
          <a:r>
            <a:rPr lang="en-GB" sz="1600" kern="1200" dirty="0" err="1"/>
            <a:t>fetch_openml</a:t>
          </a:r>
          <a:endParaRPr lang="en-GB" sz="1600" kern="1200" dirty="0"/>
        </a:p>
      </dsp:txBody>
      <dsp:txXfrm rot="-5400000">
        <a:off x="1021779" y="48316"/>
        <a:ext cx="3802481" cy="856162"/>
      </dsp:txXfrm>
    </dsp:sp>
    <dsp:sp modelId="{8C26BBC8-A91F-9B42-8077-18D0E503E0C5}">
      <dsp:nvSpPr>
        <dsp:cNvPr id="0" name=""/>
        <dsp:cNvSpPr/>
      </dsp:nvSpPr>
      <dsp:spPr>
        <a:xfrm rot="5400000">
          <a:off x="-218952" y="1484725"/>
          <a:ext cx="1459683" cy="1021778"/>
        </a:xfrm>
        <a:prstGeom prst="chevron">
          <a:avLst/>
        </a:prstGeom>
        <a:solidFill>
          <a:schemeClr val="accent5">
            <a:hueOff val="755846"/>
            <a:satOff val="111"/>
            <a:lumOff val="-98"/>
            <a:alphaOff val="0"/>
          </a:schemeClr>
        </a:solidFill>
        <a:ln w="12700" cap="flat" cmpd="sng" algn="ctr">
          <a:solidFill>
            <a:schemeClr val="accent5">
              <a:hueOff val="755846"/>
              <a:satOff val="111"/>
              <a:lumOff val="-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Exploratory Data Analysis</a:t>
          </a:r>
        </a:p>
      </dsp:txBody>
      <dsp:txXfrm rot="-5400000">
        <a:off x="1" y="1776661"/>
        <a:ext cx="1021778" cy="437905"/>
      </dsp:txXfrm>
    </dsp:sp>
    <dsp:sp modelId="{A38B270E-75F5-DD49-8901-A04413197A87}">
      <dsp:nvSpPr>
        <dsp:cNvPr id="0" name=""/>
        <dsp:cNvSpPr/>
      </dsp:nvSpPr>
      <dsp:spPr>
        <a:xfrm rot="5400000">
          <a:off x="2471780" y="-184228"/>
          <a:ext cx="948794" cy="38487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755846"/>
              <a:satOff val="111"/>
              <a:lumOff val="-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Shape of data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Data types of features 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Summary statistics of feature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Checking for missing values 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Distribution of labels </a:t>
          </a:r>
        </a:p>
      </dsp:txBody>
      <dsp:txXfrm rot="-5400000">
        <a:off x="1021779" y="1312089"/>
        <a:ext cx="3802481" cy="856162"/>
      </dsp:txXfrm>
    </dsp:sp>
    <dsp:sp modelId="{00C44D59-AE01-974D-BAEC-E1048A38EEDB}">
      <dsp:nvSpPr>
        <dsp:cNvPr id="0" name=""/>
        <dsp:cNvSpPr/>
      </dsp:nvSpPr>
      <dsp:spPr>
        <a:xfrm rot="5400000">
          <a:off x="-218952" y="2748498"/>
          <a:ext cx="1459683" cy="1021778"/>
        </a:xfrm>
        <a:prstGeom prst="chevron">
          <a:avLst/>
        </a:prstGeom>
        <a:solidFill>
          <a:schemeClr val="accent5">
            <a:hueOff val="1511692"/>
            <a:satOff val="222"/>
            <a:lumOff val="-196"/>
            <a:alphaOff val="0"/>
          </a:schemeClr>
        </a:solidFill>
        <a:ln w="12700" cap="flat" cmpd="sng" algn="ctr">
          <a:solidFill>
            <a:schemeClr val="accent5">
              <a:hueOff val="1511692"/>
              <a:satOff val="222"/>
              <a:lumOff val="-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Data Normalisation </a:t>
          </a:r>
        </a:p>
      </dsp:txBody>
      <dsp:txXfrm rot="-5400000">
        <a:off x="1" y="3040434"/>
        <a:ext cx="1021778" cy="437905"/>
      </dsp:txXfrm>
    </dsp:sp>
    <dsp:sp modelId="{2454343E-704E-6F49-B356-0CB15004149B}">
      <dsp:nvSpPr>
        <dsp:cNvPr id="0" name=""/>
        <dsp:cNvSpPr/>
      </dsp:nvSpPr>
      <dsp:spPr>
        <a:xfrm rot="5400000">
          <a:off x="2471780" y="1079544"/>
          <a:ext cx="948794" cy="38487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511692"/>
              <a:satOff val="222"/>
              <a:lumOff val="-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Normalise features (pixel values) to a value between 0 and 1</a:t>
          </a:r>
        </a:p>
      </dsp:txBody>
      <dsp:txXfrm rot="-5400000">
        <a:off x="1021779" y="2575861"/>
        <a:ext cx="3802481" cy="8561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70016-B68E-6E40-AB04-5DAE6CB887D6}">
      <dsp:nvSpPr>
        <dsp:cNvPr id="0" name=""/>
        <dsp:cNvSpPr/>
      </dsp:nvSpPr>
      <dsp:spPr>
        <a:xfrm>
          <a:off x="0" y="412468"/>
          <a:ext cx="5851022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4104" tIns="333248" rIns="45410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percentage of accurate predictions </a:t>
          </a:r>
        </a:p>
      </dsp:txBody>
      <dsp:txXfrm>
        <a:off x="0" y="412468"/>
        <a:ext cx="5851022" cy="680399"/>
      </dsp:txXfrm>
    </dsp:sp>
    <dsp:sp modelId="{E9B890AF-558B-5A42-996A-7456F2A15A1D}">
      <dsp:nvSpPr>
        <dsp:cNvPr id="0" name=""/>
        <dsp:cNvSpPr/>
      </dsp:nvSpPr>
      <dsp:spPr>
        <a:xfrm>
          <a:off x="292551" y="176308"/>
          <a:ext cx="409571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808" tIns="0" rIns="15480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Accuracy </a:t>
          </a:r>
        </a:p>
      </dsp:txBody>
      <dsp:txXfrm>
        <a:off x="315608" y="199365"/>
        <a:ext cx="4049601" cy="426206"/>
      </dsp:txXfrm>
    </dsp:sp>
    <dsp:sp modelId="{4107A616-C36C-3645-B386-3DE706C49951}">
      <dsp:nvSpPr>
        <dsp:cNvPr id="0" name=""/>
        <dsp:cNvSpPr/>
      </dsp:nvSpPr>
      <dsp:spPr>
        <a:xfrm>
          <a:off x="0" y="1415427"/>
          <a:ext cx="5851022" cy="907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4104" tIns="333248" rIns="45410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proportion of images correctly identified as a specific digit out all the actual images of that digit</a:t>
          </a:r>
        </a:p>
      </dsp:txBody>
      <dsp:txXfrm>
        <a:off x="0" y="1415427"/>
        <a:ext cx="5851022" cy="907199"/>
      </dsp:txXfrm>
    </dsp:sp>
    <dsp:sp modelId="{631A4BEE-661E-914E-B64E-AEAD52A8BD66}">
      <dsp:nvSpPr>
        <dsp:cNvPr id="0" name=""/>
        <dsp:cNvSpPr/>
      </dsp:nvSpPr>
      <dsp:spPr>
        <a:xfrm>
          <a:off x="292551" y="1179268"/>
          <a:ext cx="409571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808" tIns="0" rIns="15480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Recall </a:t>
          </a:r>
        </a:p>
      </dsp:txBody>
      <dsp:txXfrm>
        <a:off x="315608" y="1202325"/>
        <a:ext cx="4049601" cy="426206"/>
      </dsp:txXfrm>
    </dsp:sp>
    <dsp:sp modelId="{305F63D6-EE89-2042-BE67-0A71FA8493E8}">
      <dsp:nvSpPr>
        <dsp:cNvPr id="0" name=""/>
        <dsp:cNvSpPr/>
      </dsp:nvSpPr>
      <dsp:spPr>
        <a:xfrm>
          <a:off x="0" y="2645187"/>
          <a:ext cx="5851022" cy="907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4104" tIns="333248" rIns="45410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how often the model’s positive predictions are correct</a:t>
          </a:r>
        </a:p>
      </dsp:txBody>
      <dsp:txXfrm>
        <a:off x="0" y="2645187"/>
        <a:ext cx="5851022" cy="907199"/>
      </dsp:txXfrm>
    </dsp:sp>
    <dsp:sp modelId="{D3230691-BDAD-1846-8F25-7BD273F36A97}">
      <dsp:nvSpPr>
        <dsp:cNvPr id="0" name=""/>
        <dsp:cNvSpPr/>
      </dsp:nvSpPr>
      <dsp:spPr>
        <a:xfrm>
          <a:off x="292551" y="2409027"/>
          <a:ext cx="409571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808" tIns="0" rIns="15480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Precision</a:t>
          </a:r>
        </a:p>
      </dsp:txBody>
      <dsp:txXfrm>
        <a:off x="315608" y="2432084"/>
        <a:ext cx="4049601" cy="426206"/>
      </dsp:txXfrm>
    </dsp:sp>
    <dsp:sp modelId="{C438D0E9-01DB-6342-BEF9-FF99B0C3D254}">
      <dsp:nvSpPr>
        <dsp:cNvPr id="0" name=""/>
        <dsp:cNvSpPr/>
      </dsp:nvSpPr>
      <dsp:spPr>
        <a:xfrm>
          <a:off x="0" y="3874947"/>
          <a:ext cx="5851022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4104" tIns="333248" rIns="45410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balances the concerns of precision and recall</a:t>
          </a:r>
        </a:p>
      </dsp:txBody>
      <dsp:txXfrm>
        <a:off x="0" y="3874947"/>
        <a:ext cx="5851022" cy="680399"/>
      </dsp:txXfrm>
    </dsp:sp>
    <dsp:sp modelId="{40EA41BF-84D5-4949-B9D7-9BC4C50CEFD8}">
      <dsp:nvSpPr>
        <dsp:cNvPr id="0" name=""/>
        <dsp:cNvSpPr/>
      </dsp:nvSpPr>
      <dsp:spPr>
        <a:xfrm>
          <a:off x="292551" y="3638787"/>
          <a:ext cx="409571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808" tIns="0" rIns="15480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F1 Score </a:t>
          </a:r>
        </a:p>
      </dsp:txBody>
      <dsp:txXfrm>
        <a:off x="315608" y="3661844"/>
        <a:ext cx="4049601" cy="4262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0BDB0-ADC8-594E-8102-F4BBA05D6837}">
      <dsp:nvSpPr>
        <dsp:cNvPr id="0" name=""/>
        <dsp:cNvSpPr/>
      </dsp:nvSpPr>
      <dsp:spPr>
        <a:xfrm>
          <a:off x="0" y="0"/>
          <a:ext cx="3879506" cy="8579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Split data into train and test set </a:t>
          </a:r>
        </a:p>
      </dsp:txBody>
      <dsp:txXfrm>
        <a:off x="25127" y="25127"/>
        <a:ext cx="2853385" cy="807651"/>
      </dsp:txXfrm>
    </dsp:sp>
    <dsp:sp modelId="{6F16A955-BF0C-AF47-B282-D7325583A641}">
      <dsp:nvSpPr>
        <dsp:cNvPr id="0" name=""/>
        <dsp:cNvSpPr/>
      </dsp:nvSpPr>
      <dsp:spPr>
        <a:xfrm>
          <a:off x="289703" y="977058"/>
          <a:ext cx="3879506" cy="8579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377923"/>
                <a:satOff val="56"/>
                <a:lumOff val="-4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377923"/>
                <a:satOff val="56"/>
                <a:lumOff val="-4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377923"/>
                <a:satOff val="56"/>
                <a:lumOff val="-4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Removed columns that only had zeros </a:t>
          </a:r>
        </a:p>
      </dsp:txBody>
      <dsp:txXfrm>
        <a:off x="314830" y="1002185"/>
        <a:ext cx="2981910" cy="807651"/>
      </dsp:txXfrm>
    </dsp:sp>
    <dsp:sp modelId="{84AC8E9B-D5E9-6A47-BA93-8297ADC3A914}">
      <dsp:nvSpPr>
        <dsp:cNvPr id="0" name=""/>
        <dsp:cNvSpPr/>
      </dsp:nvSpPr>
      <dsp:spPr>
        <a:xfrm>
          <a:off x="579406" y="1954116"/>
          <a:ext cx="3879506" cy="8579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755846"/>
                <a:satOff val="111"/>
                <a:lumOff val="-9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755846"/>
                <a:satOff val="111"/>
                <a:lumOff val="-9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755846"/>
                <a:satOff val="111"/>
                <a:lumOff val="-9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Performed Grid Search </a:t>
          </a:r>
        </a:p>
      </dsp:txBody>
      <dsp:txXfrm>
        <a:off x="604533" y="1979243"/>
        <a:ext cx="2981910" cy="807651"/>
      </dsp:txXfrm>
    </dsp:sp>
    <dsp:sp modelId="{8D838622-8BA4-2F4C-99A9-EB60E619DE0B}">
      <dsp:nvSpPr>
        <dsp:cNvPr id="0" name=""/>
        <dsp:cNvSpPr/>
      </dsp:nvSpPr>
      <dsp:spPr>
        <a:xfrm>
          <a:off x="869110" y="2931175"/>
          <a:ext cx="3879506" cy="8579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133769"/>
                <a:satOff val="167"/>
                <a:lumOff val="-14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1133769"/>
                <a:satOff val="167"/>
                <a:lumOff val="-14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1133769"/>
                <a:satOff val="167"/>
                <a:lumOff val="-14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Evaluated each model</a:t>
          </a:r>
        </a:p>
      </dsp:txBody>
      <dsp:txXfrm>
        <a:off x="894237" y="2956302"/>
        <a:ext cx="2981910" cy="807651"/>
      </dsp:txXfrm>
    </dsp:sp>
    <dsp:sp modelId="{B595BFDD-32A0-B742-B360-882116CEBE5E}">
      <dsp:nvSpPr>
        <dsp:cNvPr id="0" name=""/>
        <dsp:cNvSpPr/>
      </dsp:nvSpPr>
      <dsp:spPr>
        <a:xfrm>
          <a:off x="1158813" y="3908233"/>
          <a:ext cx="3879506" cy="8579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511692"/>
                <a:satOff val="222"/>
                <a:lumOff val="-19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1511692"/>
                <a:satOff val="222"/>
                <a:lumOff val="-19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1511692"/>
                <a:satOff val="222"/>
                <a:lumOff val="-19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Choose the best model for each model type </a:t>
          </a:r>
        </a:p>
      </dsp:txBody>
      <dsp:txXfrm>
        <a:off x="1183940" y="3933360"/>
        <a:ext cx="2981910" cy="807651"/>
      </dsp:txXfrm>
    </dsp:sp>
    <dsp:sp modelId="{B88816A6-233B-8946-A383-18663703FA08}">
      <dsp:nvSpPr>
        <dsp:cNvPr id="0" name=""/>
        <dsp:cNvSpPr/>
      </dsp:nvSpPr>
      <dsp:spPr>
        <a:xfrm>
          <a:off x="3321868" y="626747"/>
          <a:ext cx="557638" cy="55763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>
        <a:off x="3447337" y="626747"/>
        <a:ext cx="306700" cy="419623"/>
      </dsp:txXfrm>
    </dsp:sp>
    <dsp:sp modelId="{41849249-18EC-D448-87DC-A42B27D7D480}">
      <dsp:nvSpPr>
        <dsp:cNvPr id="0" name=""/>
        <dsp:cNvSpPr/>
      </dsp:nvSpPr>
      <dsp:spPr>
        <a:xfrm>
          <a:off x="3611571" y="1603805"/>
          <a:ext cx="557638" cy="55763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469308"/>
            <a:satOff val="47"/>
            <a:lumOff val="-1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>
        <a:off x="3737040" y="1603805"/>
        <a:ext cx="306700" cy="419623"/>
      </dsp:txXfrm>
    </dsp:sp>
    <dsp:sp modelId="{564AAA1B-149C-464D-9139-0A23CB3F4F79}">
      <dsp:nvSpPr>
        <dsp:cNvPr id="0" name=""/>
        <dsp:cNvSpPr/>
      </dsp:nvSpPr>
      <dsp:spPr>
        <a:xfrm>
          <a:off x="3901274" y="2566565"/>
          <a:ext cx="557638" cy="55763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938616"/>
            <a:satOff val="93"/>
            <a:lumOff val="-21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>
        <a:off x="4026743" y="2566565"/>
        <a:ext cx="306700" cy="419623"/>
      </dsp:txXfrm>
    </dsp:sp>
    <dsp:sp modelId="{57476424-08CB-3148-AAC3-6A4F437AEB8F}">
      <dsp:nvSpPr>
        <dsp:cNvPr id="0" name=""/>
        <dsp:cNvSpPr/>
      </dsp:nvSpPr>
      <dsp:spPr>
        <a:xfrm>
          <a:off x="4190978" y="3553156"/>
          <a:ext cx="557638" cy="55763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1407924"/>
            <a:satOff val="140"/>
            <a:lumOff val="-31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>
        <a:off x="4316447" y="3553156"/>
        <a:ext cx="306700" cy="4196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531AE-6C2D-B64C-ABEB-97270B1CAA5B}">
      <dsp:nvSpPr>
        <dsp:cNvPr id="0" name=""/>
        <dsp:cNvSpPr/>
      </dsp:nvSpPr>
      <dsp:spPr>
        <a:xfrm>
          <a:off x="0" y="0"/>
          <a:ext cx="2691068" cy="8642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Split data into train, </a:t>
          </a:r>
          <a:r>
            <a:rPr lang="en-GB" sz="1600" b="1" kern="1200" dirty="0"/>
            <a:t>validation</a:t>
          </a:r>
          <a:r>
            <a:rPr lang="en-GB" sz="1600" kern="1200" dirty="0"/>
            <a:t> and test set </a:t>
          </a:r>
        </a:p>
      </dsp:txBody>
      <dsp:txXfrm>
        <a:off x="25313" y="25313"/>
        <a:ext cx="1685458" cy="813612"/>
      </dsp:txXfrm>
    </dsp:sp>
    <dsp:sp modelId="{E8A19775-40BB-3941-98F8-D740D0F145EB}">
      <dsp:nvSpPr>
        <dsp:cNvPr id="0" name=""/>
        <dsp:cNvSpPr/>
      </dsp:nvSpPr>
      <dsp:spPr>
        <a:xfrm>
          <a:off x="225377" y="1021373"/>
          <a:ext cx="2691068" cy="8642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503897"/>
                <a:satOff val="74"/>
                <a:lumOff val="-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503897"/>
                <a:satOff val="74"/>
                <a:lumOff val="-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503897"/>
                <a:satOff val="74"/>
                <a:lumOff val="-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Used all columns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CNN -&gt; reshaped data</a:t>
          </a:r>
        </a:p>
      </dsp:txBody>
      <dsp:txXfrm>
        <a:off x="250690" y="1046686"/>
        <a:ext cx="1853310" cy="813612"/>
      </dsp:txXfrm>
    </dsp:sp>
    <dsp:sp modelId="{A0EE5A8C-66E6-8E40-BC7B-287057B64D1B}">
      <dsp:nvSpPr>
        <dsp:cNvPr id="0" name=""/>
        <dsp:cNvSpPr/>
      </dsp:nvSpPr>
      <dsp:spPr>
        <a:xfrm>
          <a:off x="447390" y="2042746"/>
          <a:ext cx="2691068" cy="8642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007795"/>
                <a:satOff val="148"/>
                <a:lumOff val="-13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1007795"/>
                <a:satOff val="148"/>
                <a:lumOff val="-13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1007795"/>
                <a:satOff val="148"/>
                <a:lumOff val="-13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Trained model</a:t>
          </a:r>
        </a:p>
      </dsp:txBody>
      <dsp:txXfrm>
        <a:off x="472703" y="2068059"/>
        <a:ext cx="1856674" cy="813612"/>
      </dsp:txXfrm>
    </dsp:sp>
    <dsp:sp modelId="{C8401A24-8B3F-3042-90AF-A90E300EC95F}">
      <dsp:nvSpPr>
        <dsp:cNvPr id="0" name=""/>
        <dsp:cNvSpPr/>
      </dsp:nvSpPr>
      <dsp:spPr>
        <a:xfrm>
          <a:off x="672767" y="3064120"/>
          <a:ext cx="2691068" cy="8642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511692"/>
                <a:satOff val="222"/>
                <a:lumOff val="-19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1511692"/>
                <a:satOff val="222"/>
                <a:lumOff val="-19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1511692"/>
                <a:satOff val="222"/>
                <a:lumOff val="-19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Evaluated model </a:t>
          </a:r>
        </a:p>
      </dsp:txBody>
      <dsp:txXfrm>
        <a:off x="698080" y="3089433"/>
        <a:ext cx="1853310" cy="813612"/>
      </dsp:txXfrm>
    </dsp:sp>
    <dsp:sp modelId="{8A3FB0A4-6482-3A4B-B7F3-D8BEBFABC9D0}">
      <dsp:nvSpPr>
        <dsp:cNvPr id="0" name=""/>
        <dsp:cNvSpPr/>
      </dsp:nvSpPr>
      <dsp:spPr>
        <a:xfrm>
          <a:off x="2129313" y="661928"/>
          <a:ext cx="561755" cy="56175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>
        <a:off x="2255708" y="661928"/>
        <a:ext cx="308965" cy="422721"/>
      </dsp:txXfrm>
    </dsp:sp>
    <dsp:sp modelId="{C42A26C6-217F-B844-9E97-9BF99F549945}">
      <dsp:nvSpPr>
        <dsp:cNvPr id="0" name=""/>
        <dsp:cNvSpPr/>
      </dsp:nvSpPr>
      <dsp:spPr>
        <a:xfrm>
          <a:off x="2354690" y="1683301"/>
          <a:ext cx="561755" cy="56175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703962"/>
            <a:satOff val="70"/>
            <a:lumOff val="-1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>
        <a:off x="2481085" y="1683301"/>
        <a:ext cx="308965" cy="422721"/>
      </dsp:txXfrm>
    </dsp:sp>
    <dsp:sp modelId="{38D1200B-2224-734A-9793-34120D244594}">
      <dsp:nvSpPr>
        <dsp:cNvPr id="0" name=""/>
        <dsp:cNvSpPr/>
      </dsp:nvSpPr>
      <dsp:spPr>
        <a:xfrm>
          <a:off x="2576703" y="2704675"/>
          <a:ext cx="561755" cy="56175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1407924"/>
            <a:satOff val="140"/>
            <a:lumOff val="-31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>
        <a:off x="2703098" y="2704675"/>
        <a:ext cx="308965" cy="4227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D8FA5-B605-2B43-8D6C-397D0AE93951}">
      <dsp:nvSpPr>
        <dsp:cNvPr id="0" name=""/>
        <dsp:cNvSpPr/>
      </dsp:nvSpPr>
      <dsp:spPr>
        <a:xfrm>
          <a:off x="0" y="2646344"/>
          <a:ext cx="5429114" cy="8685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Compared results to choose best model overall  </a:t>
          </a:r>
          <a:endParaRPr lang="en-ZA" sz="1600" kern="1200"/>
        </a:p>
      </dsp:txBody>
      <dsp:txXfrm>
        <a:off x="0" y="2646344"/>
        <a:ext cx="5429114" cy="868589"/>
      </dsp:txXfrm>
    </dsp:sp>
    <dsp:sp modelId="{AAC332F5-6A5D-5B4A-8B2B-EF2CB1FB6563}">
      <dsp:nvSpPr>
        <dsp:cNvPr id="0" name=""/>
        <dsp:cNvSpPr/>
      </dsp:nvSpPr>
      <dsp:spPr>
        <a:xfrm rot="10800000">
          <a:off x="0" y="1323482"/>
          <a:ext cx="5429114" cy="1335890"/>
        </a:xfrm>
        <a:prstGeom prst="upArrowCallout">
          <a:avLst/>
        </a:prstGeom>
        <a:solidFill>
          <a:schemeClr val="accent5">
            <a:hueOff val="755846"/>
            <a:satOff val="111"/>
            <a:lumOff val="-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Chose the best model for each type of model </a:t>
          </a:r>
          <a:endParaRPr lang="en-ZA" sz="1600" kern="1200"/>
        </a:p>
      </dsp:txBody>
      <dsp:txXfrm rot="10800000">
        <a:off x="0" y="1323482"/>
        <a:ext cx="5429114" cy="868021"/>
      </dsp:txXfrm>
    </dsp:sp>
    <dsp:sp modelId="{699D092B-7237-B841-BC74-8D3DB6F233F8}">
      <dsp:nvSpPr>
        <dsp:cNvPr id="0" name=""/>
        <dsp:cNvSpPr/>
      </dsp:nvSpPr>
      <dsp:spPr>
        <a:xfrm rot="10800000">
          <a:off x="0" y="621"/>
          <a:ext cx="5429114" cy="1335890"/>
        </a:xfrm>
        <a:prstGeom prst="upArrowCallout">
          <a:avLst/>
        </a:prstGeom>
        <a:solidFill>
          <a:schemeClr val="accent5">
            <a:hueOff val="1511692"/>
            <a:satOff val="222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Trained each model</a:t>
          </a:r>
          <a:endParaRPr lang="en-ZA" sz="1600" kern="1200"/>
        </a:p>
      </dsp:txBody>
      <dsp:txXfrm rot="-10800000">
        <a:off x="0" y="621"/>
        <a:ext cx="5429114" cy="468897"/>
      </dsp:txXfrm>
    </dsp:sp>
    <dsp:sp modelId="{9AA2A742-083E-ED4B-A8D9-52F77B585B51}">
      <dsp:nvSpPr>
        <dsp:cNvPr id="0" name=""/>
        <dsp:cNvSpPr/>
      </dsp:nvSpPr>
      <dsp:spPr>
        <a:xfrm>
          <a:off x="0" y="469518"/>
          <a:ext cx="1357278" cy="39943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12 Logistic Regression Models</a:t>
          </a:r>
          <a:endParaRPr lang="en-ZA" sz="1000" kern="1200" dirty="0"/>
        </a:p>
      </dsp:txBody>
      <dsp:txXfrm>
        <a:off x="0" y="469518"/>
        <a:ext cx="1357278" cy="399431"/>
      </dsp:txXfrm>
    </dsp:sp>
    <dsp:sp modelId="{B8C1CB11-948C-3140-BC40-6655452916C6}">
      <dsp:nvSpPr>
        <dsp:cNvPr id="0" name=""/>
        <dsp:cNvSpPr/>
      </dsp:nvSpPr>
      <dsp:spPr>
        <a:xfrm>
          <a:off x="1357278" y="469518"/>
          <a:ext cx="1357278" cy="399431"/>
        </a:xfrm>
        <a:prstGeom prst="rect">
          <a:avLst/>
        </a:prstGeom>
        <a:solidFill>
          <a:schemeClr val="accent5">
            <a:tint val="40000"/>
            <a:alpha val="90000"/>
            <a:hueOff val="469308"/>
            <a:satOff val="47"/>
            <a:lumOff val="-1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18 Random Forests</a:t>
          </a:r>
          <a:endParaRPr lang="en-ZA" sz="1000" kern="1200" dirty="0"/>
        </a:p>
      </dsp:txBody>
      <dsp:txXfrm>
        <a:off x="1357278" y="469518"/>
        <a:ext cx="1357278" cy="399431"/>
      </dsp:txXfrm>
    </dsp:sp>
    <dsp:sp modelId="{708BB04A-7214-154E-BE32-8E0FA92679AE}">
      <dsp:nvSpPr>
        <dsp:cNvPr id="0" name=""/>
        <dsp:cNvSpPr/>
      </dsp:nvSpPr>
      <dsp:spPr>
        <a:xfrm>
          <a:off x="2714557" y="469518"/>
          <a:ext cx="1357278" cy="399431"/>
        </a:xfrm>
        <a:prstGeom prst="rect">
          <a:avLst/>
        </a:prstGeom>
        <a:solidFill>
          <a:schemeClr val="accent5">
            <a:tint val="40000"/>
            <a:alpha val="90000"/>
            <a:hueOff val="938616"/>
            <a:satOff val="93"/>
            <a:lumOff val="-2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1 Deep Neural Network</a:t>
          </a:r>
          <a:endParaRPr lang="en-ZA" sz="1000" kern="1200"/>
        </a:p>
      </dsp:txBody>
      <dsp:txXfrm>
        <a:off x="2714557" y="469518"/>
        <a:ext cx="1357278" cy="399431"/>
      </dsp:txXfrm>
    </dsp:sp>
    <dsp:sp modelId="{B40CBBA3-21E3-4E4A-9189-F9E7F0A1114B}">
      <dsp:nvSpPr>
        <dsp:cNvPr id="0" name=""/>
        <dsp:cNvSpPr/>
      </dsp:nvSpPr>
      <dsp:spPr>
        <a:xfrm>
          <a:off x="4071835" y="469518"/>
          <a:ext cx="1357278" cy="399431"/>
        </a:xfrm>
        <a:prstGeom prst="rect">
          <a:avLst/>
        </a:prstGeom>
        <a:solidFill>
          <a:schemeClr val="accent5">
            <a:tint val="40000"/>
            <a:alpha val="90000"/>
            <a:hueOff val="1407924"/>
            <a:satOff val="140"/>
            <a:lumOff val="-3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1 Convolutional Neural Network</a:t>
          </a:r>
          <a:endParaRPr lang="en-ZA" sz="1000" kern="1200"/>
        </a:p>
      </dsp:txBody>
      <dsp:txXfrm>
        <a:off x="4071835" y="469518"/>
        <a:ext cx="1357278" cy="399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90F5C-FF11-054D-BACC-E7B4D4D1C22D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2A36F-BBDA-E241-8707-1D6D4550B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05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2A36F-BBDA-E241-8707-1D6D4550B1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96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2A36F-BBDA-E241-8707-1D6D4550B1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66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2A36F-BBDA-E241-8707-1D6D4550B1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24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2A36F-BBDA-E241-8707-1D6D4550B1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63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2A36F-BBDA-E241-8707-1D6D4550B1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9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2A36F-BBDA-E241-8707-1D6D4550B1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60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2A36F-BBDA-E241-8707-1D6D4550B1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63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2A36F-BBDA-E241-8707-1D6D4550B1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85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2A36F-BBDA-E241-8707-1D6D4550B1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2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2A36F-BBDA-E241-8707-1D6D4550B1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25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2A36F-BBDA-E241-8707-1D6D4550B1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63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2A36F-BBDA-E241-8707-1D6D4550B1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74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2A36F-BBDA-E241-8707-1D6D4550B1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06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2A36F-BBDA-E241-8707-1D6D4550B1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60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2A36F-BBDA-E241-8707-1D6D4550B1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81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2A36F-BBDA-E241-8707-1D6D4550B1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99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b="0" i="0" dirty="0">
              <a:solidFill>
                <a:srgbClr val="0C0D0E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2A36F-BBDA-E241-8707-1D6D4550B1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0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July 10,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700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July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8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July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6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July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1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July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0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July 10,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7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July 10,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July 10,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045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July 10,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4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July 10,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6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July 10,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5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July 10,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48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A1C36-1576-089B-98DC-232073DA7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/>
              <a:t>MNIST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E55D0-EE42-5951-0799-0FBA709AD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Masego Modibane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4331590-21B2-411B-50D7-DF8CE8004E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7927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8833-3A7A-642A-1B7F-5B6FE446F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33163"/>
            <a:ext cx="11097551" cy="103278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Evaluation - 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Machine Learning Models</a:t>
            </a:r>
            <a:r>
              <a:rPr lang="en-US" sz="2800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0F875-EFC8-2632-6D99-0D6985BB1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199115"/>
            <a:ext cx="11455350" cy="535354"/>
          </a:xfrm>
          <a:prstGeom prst="round2Same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ROC Curve  </a:t>
            </a:r>
          </a:p>
        </p:txBody>
      </p:sp>
      <p:sp>
        <p:nvSpPr>
          <p:cNvPr id="19" name="Content Placeholder 18" hidden="1">
            <a:extLst>
              <a:ext uri="{FF2B5EF4-FFF2-40B4-BE49-F238E27FC236}">
                <a16:creationId xmlns:a16="http://schemas.microsoft.com/office/drawing/2014/main" id="{7F07D013-5123-37B0-6B44-A2F8C0BA65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Content Placeholder 20" hidden="1">
            <a:extLst>
              <a:ext uri="{FF2B5EF4-FFF2-40B4-BE49-F238E27FC236}">
                <a16:creationId xmlns:a16="http://schemas.microsoft.com/office/drawing/2014/main" id="{92DF8976-0810-AADC-340C-36BD9E909F8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F745BD-5B2B-5DC1-CE74-1A398E91C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871" y="1974849"/>
            <a:ext cx="5235989" cy="432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FF5DE58-099B-B4A2-22BD-BBF1BF129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02" y="1974849"/>
            <a:ext cx="523598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8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8833-3A7A-642A-1B7F-5B6FE446F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33163"/>
            <a:ext cx="11097551" cy="103278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Evaluation - 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Machine Learning Models</a:t>
            </a:r>
            <a:r>
              <a:rPr lang="en-US" sz="2800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0F875-EFC8-2632-6D99-0D6985BB1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199115"/>
            <a:ext cx="11455350" cy="535354"/>
          </a:xfrm>
          <a:prstGeom prst="round2Same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Precision Recall Curve </a:t>
            </a:r>
          </a:p>
        </p:txBody>
      </p:sp>
      <p:sp>
        <p:nvSpPr>
          <p:cNvPr id="19" name="Content Placeholder 18" hidden="1">
            <a:extLst>
              <a:ext uri="{FF2B5EF4-FFF2-40B4-BE49-F238E27FC236}">
                <a16:creationId xmlns:a16="http://schemas.microsoft.com/office/drawing/2014/main" id="{7F07D013-5123-37B0-6B44-A2F8C0BA65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Content Placeholder 20" hidden="1">
            <a:extLst>
              <a:ext uri="{FF2B5EF4-FFF2-40B4-BE49-F238E27FC236}">
                <a16:creationId xmlns:a16="http://schemas.microsoft.com/office/drawing/2014/main" id="{92DF8976-0810-AADC-340C-36BD9E909F8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6A0865-8BCB-0503-2F6F-B1283792A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131" y="1992537"/>
            <a:ext cx="5235989" cy="43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0FBFA4-020E-F4B8-2D2A-F66667EAA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56" y="1992537"/>
            <a:ext cx="523598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5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5795-0715-8DCA-7C82-A0556D98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8843"/>
            <a:ext cx="11090275" cy="98488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Model Training -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Neural Networks </a:t>
            </a:r>
            <a:b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US" sz="4800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8B62003-5370-4028-FE16-56850EDC35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450316"/>
              </p:ext>
            </p:extLst>
          </p:nvPr>
        </p:nvGraphicFramePr>
        <p:xfrm>
          <a:off x="568412" y="2164465"/>
          <a:ext cx="3363836" cy="3928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B021299-EFF5-579E-534B-65016622884D}"/>
              </a:ext>
            </a:extLst>
          </p:cNvPr>
          <p:cNvSpPr txBox="1"/>
          <p:nvPr/>
        </p:nvSpPr>
        <p:spPr>
          <a:xfrm>
            <a:off x="550862" y="1471592"/>
            <a:ext cx="478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 taken: </a:t>
            </a:r>
          </a:p>
        </p:txBody>
      </p:sp>
      <p:sp>
        <p:nvSpPr>
          <p:cNvPr id="5" name="Text Placeholder 4" hidden="1">
            <a:extLst>
              <a:ext uri="{FF2B5EF4-FFF2-40B4-BE49-F238E27FC236}">
                <a16:creationId xmlns:a16="http://schemas.microsoft.com/office/drawing/2014/main" id="{184EBAAC-EEC7-DF08-6774-75FFE8854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E0C26-D506-7D78-0EE4-150639485B16}"/>
              </a:ext>
            </a:extLst>
          </p:cNvPr>
          <p:cNvSpPr txBox="1">
            <a:spLocks/>
          </p:cNvSpPr>
          <p:nvPr/>
        </p:nvSpPr>
        <p:spPr>
          <a:xfrm>
            <a:off x="4516834" y="1656258"/>
            <a:ext cx="3366000" cy="4680000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100" b="1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b="1" dirty="0"/>
              <a:t>Deep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b="1" dirty="0"/>
              <a:t>Neural Network </a:t>
            </a:r>
          </a:p>
          <a:p>
            <a:pPr marL="446088" indent="-317500"/>
            <a:r>
              <a:rPr lang="en-US" dirty="0"/>
              <a:t>3 layers </a:t>
            </a:r>
          </a:p>
          <a:p>
            <a:pPr marL="635000" lvl="1" indent="-317500"/>
            <a:r>
              <a:rPr lang="en-US" dirty="0"/>
              <a:t>Input layer (RELU)</a:t>
            </a:r>
          </a:p>
          <a:p>
            <a:pPr marL="635000" lvl="1" indent="-317500"/>
            <a:r>
              <a:rPr lang="en-US" dirty="0"/>
              <a:t>Hidden layer (RELU)</a:t>
            </a:r>
          </a:p>
          <a:p>
            <a:pPr marL="635000" lvl="1" indent="-317500"/>
            <a:r>
              <a:rPr lang="en-US" dirty="0"/>
              <a:t>Output layer (</a:t>
            </a:r>
            <a:r>
              <a:rPr lang="en-US" dirty="0" err="1"/>
              <a:t>Softmax</a:t>
            </a:r>
            <a:r>
              <a:rPr lang="en-US" dirty="0"/>
              <a:t> )</a:t>
            </a:r>
          </a:p>
          <a:p>
            <a:pPr marL="446088" indent="-317500"/>
            <a:r>
              <a:rPr lang="en-US" dirty="0"/>
              <a:t> </a:t>
            </a:r>
            <a:r>
              <a:rPr lang="en-US" dirty="0" err="1"/>
              <a:t>adam</a:t>
            </a:r>
            <a:r>
              <a:rPr lang="en-US" dirty="0"/>
              <a:t> optimizer </a:t>
            </a:r>
          </a:p>
          <a:p>
            <a:pPr marL="446088" indent="-317500"/>
            <a:r>
              <a:rPr lang="en-US" dirty="0"/>
              <a:t>10 epochs</a:t>
            </a:r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1BF9777-0C6F-FD9D-87A1-DB3F346FABE8}"/>
              </a:ext>
            </a:extLst>
          </p:cNvPr>
          <p:cNvSpPr txBox="1">
            <a:spLocks/>
          </p:cNvSpPr>
          <p:nvPr/>
        </p:nvSpPr>
        <p:spPr>
          <a:xfrm>
            <a:off x="8313391" y="1656258"/>
            <a:ext cx="3384000" cy="4680000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600" b="1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b="1" dirty="0"/>
              <a:t>Convolutional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b="1" dirty="0"/>
              <a:t>Neural Network </a:t>
            </a:r>
          </a:p>
          <a:p>
            <a:pPr marL="403225" indent="-317500"/>
            <a:r>
              <a:rPr lang="en-US" dirty="0"/>
              <a:t> </a:t>
            </a:r>
            <a:r>
              <a:rPr lang="en-US" dirty="0" err="1"/>
              <a:t>adam</a:t>
            </a:r>
            <a:r>
              <a:rPr lang="en-US" dirty="0"/>
              <a:t> optimizer </a:t>
            </a:r>
          </a:p>
          <a:p>
            <a:pPr marL="403225" indent="-317500"/>
            <a:r>
              <a:rPr lang="en-US" dirty="0"/>
              <a:t>10 epochs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8070D8-8D13-BE1D-D1EC-E998F74D56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1203" y="3947887"/>
            <a:ext cx="3195316" cy="2130424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16B19FC-EBC7-C7C0-16DA-29874F86962E}"/>
              </a:ext>
            </a:extLst>
          </p:cNvPr>
          <p:cNvSpPr/>
          <p:nvPr/>
        </p:nvSpPr>
        <p:spPr>
          <a:xfrm>
            <a:off x="4209143" y="1043728"/>
            <a:ext cx="7765144" cy="5755429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18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hidden="1">
            <a:extLst>
              <a:ext uri="{FF2B5EF4-FFF2-40B4-BE49-F238E27FC236}">
                <a16:creationId xmlns:a16="http://schemas.microsoft.com/office/drawing/2014/main" id="{C328AD24-CC8D-FE9D-1FC0-DA2C4721A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B637756-4990-3955-4404-0C24EF1BAA76}"/>
              </a:ext>
            </a:extLst>
          </p:cNvPr>
          <p:cNvSpPr txBox="1">
            <a:spLocks/>
          </p:cNvSpPr>
          <p:nvPr/>
        </p:nvSpPr>
        <p:spPr>
          <a:xfrm>
            <a:off x="550864" y="1424070"/>
            <a:ext cx="5437186" cy="535354"/>
          </a:xfrm>
          <a:prstGeom prst="round2SameRect">
            <a:avLst/>
          </a:prstGeom>
          <a:ln>
            <a:solidFill>
              <a:schemeClr val="tx1"/>
            </a:solidFill>
          </a:ln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90000"/>
                    <a:alpha val="60000"/>
                  </a:schemeClr>
                </a:solidFill>
              </a:rPr>
              <a:t>Deep Neural Network   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9AB5E5C-CC18-DB30-C395-378171D699BA}"/>
              </a:ext>
            </a:extLst>
          </p:cNvPr>
          <p:cNvSpPr txBox="1">
            <a:spLocks/>
          </p:cNvSpPr>
          <p:nvPr/>
        </p:nvSpPr>
        <p:spPr>
          <a:xfrm>
            <a:off x="6212024" y="1424070"/>
            <a:ext cx="5436392" cy="535354"/>
          </a:xfrm>
          <a:prstGeom prst="round2Same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90000"/>
                    <a:alpha val="60000"/>
                  </a:schemeClr>
                </a:solidFill>
              </a:rPr>
              <a:t>Convolutional Neural Network</a:t>
            </a:r>
          </a:p>
        </p:txBody>
      </p:sp>
      <p:sp>
        <p:nvSpPr>
          <p:cNvPr id="10" name="Title 9" hidden="1">
            <a:extLst>
              <a:ext uri="{FF2B5EF4-FFF2-40B4-BE49-F238E27FC236}">
                <a16:creationId xmlns:a16="http://schemas.microsoft.com/office/drawing/2014/main" id="{422175EE-5747-2BE0-4E30-D5987976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2BDC198-20A1-5ABD-F6F0-736FCC2FFDE1}"/>
              </a:ext>
            </a:extLst>
          </p:cNvPr>
          <p:cNvSpPr txBox="1">
            <a:spLocks/>
          </p:cNvSpPr>
          <p:nvPr/>
        </p:nvSpPr>
        <p:spPr>
          <a:xfrm>
            <a:off x="550862" y="549275"/>
            <a:ext cx="11097551" cy="103278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400" dirty="0"/>
              <a:t>Evaluation – </a:t>
            </a:r>
            <a:r>
              <a:rPr lang="en-ZA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Neural Network Models</a:t>
            </a:r>
            <a:r>
              <a:rPr lang="en-ZA" sz="2800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3841F1-BC68-E255-B617-671B4AEA6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993" y="2250782"/>
            <a:ext cx="5280000" cy="39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D07A88-76B5-132C-FC9D-EA75297D3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71" y="2250782"/>
            <a:ext cx="518833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04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8833-3A7A-642A-1B7F-5B6FE446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Recap - Training and Evaluation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0F875-EFC8-2632-6D99-0D6985BB1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ound2Same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400" dirty="0"/>
              <a:t>Training 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16E72EB-78E0-E6BC-D336-164BAAC089D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50863" y="2577270"/>
          <a:ext cx="5429114" cy="3515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F3ADC2-BC2E-8BCA-CBFB-3F44C8335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prstGeom prst="round2Same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Evaluation metrics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5D7EDC-E0FC-3BF7-2775-31515316A9E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lvl="1">
              <a:lnSpc>
                <a:spcPct val="220000"/>
              </a:lnSpc>
            </a:pPr>
            <a:r>
              <a:rPr lang="en-US" sz="2400" b="1" dirty="0"/>
              <a:t>Accuracy</a:t>
            </a:r>
            <a:r>
              <a:rPr lang="en-US" sz="2400" dirty="0"/>
              <a:t> </a:t>
            </a:r>
          </a:p>
          <a:p>
            <a:pPr lvl="1">
              <a:lnSpc>
                <a:spcPct val="220000"/>
              </a:lnSpc>
            </a:pPr>
            <a:r>
              <a:rPr lang="en-US" sz="2400" dirty="0"/>
              <a:t>Recall </a:t>
            </a:r>
          </a:p>
          <a:p>
            <a:pPr lvl="1">
              <a:lnSpc>
                <a:spcPct val="220000"/>
              </a:lnSpc>
            </a:pPr>
            <a:r>
              <a:rPr lang="en-US" sz="2400" dirty="0"/>
              <a:t>Precision</a:t>
            </a:r>
          </a:p>
          <a:p>
            <a:pPr lvl="1">
              <a:lnSpc>
                <a:spcPct val="220000"/>
              </a:lnSpc>
            </a:pPr>
            <a:r>
              <a:rPr lang="en-US" sz="2400" dirty="0"/>
              <a:t>F1 Score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22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5FF6-0852-B010-071C-ECC9D7FB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F6D8FA7-7263-FC35-EDA8-1CDF20891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504698"/>
              </p:ext>
            </p:extLst>
          </p:nvPr>
        </p:nvGraphicFramePr>
        <p:xfrm>
          <a:off x="293357" y="1408476"/>
          <a:ext cx="11605285" cy="52695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21057">
                  <a:extLst>
                    <a:ext uri="{9D8B030D-6E8A-4147-A177-3AD203B41FA5}">
                      <a16:colId xmlns:a16="http://schemas.microsoft.com/office/drawing/2014/main" val="2393979700"/>
                    </a:ext>
                  </a:extLst>
                </a:gridCol>
                <a:gridCol w="2321057">
                  <a:extLst>
                    <a:ext uri="{9D8B030D-6E8A-4147-A177-3AD203B41FA5}">
                      <a16:colId xmlns:a16="http://schemas.microsoft.com/office/drawing/2014/main" val="1851975245"/>
                    </a:ext>
                  </a:extLst>
                </a:gridCol>
                <a:gridCol w="2321057">
                  <a:extLst>
                    <a:ext uri="{9D8B030D-6E8A-4147-A177-3AD203B41FA5}">
                      <a16:colId xmlns:a16="http://schemas.microsoft.com/office/drawing/2014/main" val="2425000500"/>
                    </a:ext>
                  </a:extLst>
                </a:gridCol>
                <a:gridCol w="2321057">
                  <a:extLst>
                    <a:ext uri="{9D8B030D-6E8A-4147-A177-3AD203B41FA5}">
                      <a16:colId xmlns:a16="http://schemas.microsoft.com/office/drawing/2014/main" val="3862039428"/>
                    </a:ext>
                  </a:extLst>
                </a:gridCol>
                <a:gridCol w="2321057">
                  <a:extLst>
                    <a:ext uri="{9D8B030D-6E8A-4147-A177-3AD203B41FA5}">
                      <a16:colId xmlns:a16="http://schemas.microsoft.com/office/drawing/2014/main" val="285703616"/>
                    </a:ext>
                  </a:extLst>
                </a:gridCol>
              </a:tblGrid>
              <a:tr h="18579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C = 0.1 -&gt; 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Regularisation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rate = 10 </a:t>
                      </a: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Solver = </a:t>
                      </a:r>
                      <a:r>
                        <a:rPr lang="en-ZA" sz="14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lbfgs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400" b="0" dirty="0"/>
                        <a:t>Maximum depth : 30</a:t>
                      </a:r>
                    </a:p>
                    <a:p>
                      <a:r>
                        <a:rPr lang="en-US" sz="1400" b="0" dirty="0"/>
                        <a:t>Minimum samples of split: 10 </a:t>
                      </a:r>
                    </a:p>
                    <a:p>
                      <a:r>
                        <a:rPr lang="en-US" sz="1400" b="0" dirty="0"/>
                        <a:t>Number of estimators : 300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 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CONVOLUTIONAL NEURAL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956153"/>
                  </a:ext>
                </a:extLst>
              </a:tr>
              <a:tr h="753515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0.920800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0.965500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0.925800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0.988000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165172"/>
                  </a:ext>
                </a:extLst>
              </a:tr>
              <a:tr h="753515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0.920617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0.965572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0.926027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0.988065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85620"/>
                  </a:ext>
                </a:extLst>
              </a:tr>
              <a:tr h="753515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0.920800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0.965500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0.925800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0.988000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006838"/>
                  </a:ext>
                </a:extLst>
              </a:tr>
              <a:tr h="753515">
                <a:tc>
                  <a:txBody>
                    <a:bodyPr/>
                    <a:lstStyle/>
                    <a:p>
                      <a:r>
                        <a:rPr lang="en-US" dirty="0"/>
                        <a:t>F1 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0.920641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0.965505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0.925755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0.988006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53045"/>
                  </a:ext>
                </a:extLst>
              </a:tr>
            </a:tbl>
          </a:graphicData>
        </a:graphic>
      </p:graphicFrame>
      <p:sp>
        <p:nvSpPr>
          <p:cNvPr id="11" name="Content Placeholder 10" hidden="1">
            <a:extLst>
              <a:ext uri="{FF2B5EF4-FFF2-40B4-BE49-F238E27FC236}">
                <a16:creationId xmlns:a16="http://schemas.microsoft.com/office/drawing/2014/main" id="{8B2D8609-B965-80F2-582A-6F0A42EEFC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 hidden="1">
            <a:extLst>
              <a:ext uri="{FF2B5EF4-FFF2-40B4-BE49-F238E27FC236}">
                <a16:creationId xmlns:a16="http://schemas.microsoft.com/office/drawing/2014/main" id="{88BCA60B-A204-8BC1-B3AA-8AC854EA0D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6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5FF6-0852-B010-071C-ECC9D7FB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Best Model Results – </a:t>
            </a:r>
            <a:r>
              <a:rPr lang="en-US" sz="2800" dirty="0">
                <a:solidFill>
                  <a:schemeClr val="accent1"/>
                </a:solidFill>
              </a:rPr>
              <a:t>Convolutional Neural Network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Content Placeholder 10" hidden="1">
            <a:extLst>
              <a:ext uri="{FF2B5EF4-FFF2-40B4-BE49-F238E27FC236}">
                <a16:creationId xmlns:a16="http://schemas.microsoft.com/office/drawing/2014/main" id="{8B2D8609-B965-80F2-582A-6F0A42EEFC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 hidden="1">
            <a:extLst>
              <a:ext uri="{FF2B5EF4-FFF2-40B4-BE49-F238E27FC236}">
                <a16:creationId xmlns:a16="http://schemas.microsoft.com/office/drawing/2014/main" id="{88BCA60B-A204-8BC1-B3AA-8AC854EA0D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E1CF1C-ACA4-055B-E19F-31FED2E4F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002102"/>
              </p:ext>
            </p:extLst>
          </p:nvPr>
        </p:nvGraphicFramePr>
        <p:xfrm>
          <a:off x="663484" y="1487870"/>
          <a:ext cx="4642114" cy="49678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30529">
                  <a:extLst>
                    <a:ext uri="{9D8B030D-6E8A-4147-A177-3AD203B41FA5}">
                      <a16:colId xmlns:a16="http://schemas.microsoft.com/office/drawing/2014/main" val="2393979700"/>
                    </a:ext>
                  </a:extLst>
                </a:gridCol>
                <a:gridCol w="2511585">
                  <a:extLst>
                    <a:ext uri="{9D8B030D-6E8A-4147-A177-3AD203B41FA5}">
                      <a16:colId xmlns:a16="http://schemas.microsoft.com/office/drawing/2014/main" val="285703616"/>
                    </a:ext>
                  </a:extLst>
                </a:gridCol>
              </a:tblGrid>
              <a:tr h="18945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CONVOLUTIONAL NEURAL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956153"/>
                  </a:ext>
                </a:extLst>
              </a:tr>
              <a:tr h="768331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0.988000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165172"/>
                  </a:ext>
                </a:extLst>
              </a:tr>
              <a:tr h="768331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0.988065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85620"/>
                  </a:ext>
                </a:extLst>
              </a:tr>
              <a:tr h="768331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0.988000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006838"/>
                  </a:ext>
                </a:extLst>
              </a:tr>
              <a:tr h="768331">
                <a:tc>
                  <a:txBody>
                    <a:bodyPr/>
                    <a:lstStyle/>
                    <a:p>
                      <a:r>
                        <a:rPr lang="en-US" dirty="0"/>
                        <a:t>F1 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0.988006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5304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7921C2A-00E4-5599-840E-A2C4124DE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850" y="1721789"/>
            <a:ext cx="5744373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91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06060-AB74-36F8-A000-0C1AE1C8B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5A53-5A14-FDEC-A989-569498087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727201"/>
            <a:ext cx="11090274" cy="4365624"/>
          </a:xfrm>
        </p:spPr>
        <p:txBody>
          <a:bodyPr>
            <a:normAutofit/>
          </a:bodyPr>
          <a:lstStyle/>
          <a:p>
            <a:r>
              <a:rPr lang="en-US" dirty="0"/>
              <a:t>Best model was </a:t>
            </a:r>
            <a:r>
              <a:rPr lang="en-US" b="1" dirty="0"/>
              <a:t>Convolutional Neural Network </a:t>
            </a:r>
          </a:p>
          <a:p>
            <a:r>
              <a:rPr lang="en-US" dirty="0"/>
              <a:t>Try some more combinations for the neural networks</a:t>
            </a:r>
          </a:p>
          <a:p>
            <a:r>
              <a:rPr lang="en-US" dirty="0"/>
              <a:t>Look at more easily interpretable models </a:t>
            </a:r>
          </a:p>
          <a:p>
            <a:r>
              <a:rPr lang="en-US" dirty="0"/>
              <a:t>Add own handwritten images and check model performance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9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934B-5346-F230-9089-7B0544C9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12" y="235587"/>
            <a:ext cx="11091600" cy="1332000"/>
          </a:xfrm>
        </p:spPr>
        <p:txBody>
          <a:bodyPr/>
          <a:lstStyle/>
          <a:p>
            <a:pPr algn="ctr"/>
            <a:r>
              <a:rPr lang="en-US" dirty="0"/>
              <a:t>Purpose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BAC33-1149-F75E-0959-1A55D6975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726" y="1086544"/>
            <a:ext cx="11090274" cy="11509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Build a machine learning model to accurately classify handwritten digits from the MNIST dataset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FD1E17-6373-3295-F664-539F9D79E7F6}"/>
              </a:ext>
            </a:extLst>
          </p:cNvPr>
          <p:cNvSpPr txBox="1">
            <a:spLocks/>
          </p:cNvSpPr>
          <p:nvPr/>
        </p:nvSpPr>
        <p:spPr>
          <a:xfrm>
            <a:off x="548212" y="2129320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4000" dirty="0"/>
              <a:t>Description of MNIST dataset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531E7B-1C94-A15D-F528-8ECCBB5BB7C4}"/>
              </a:ext>
            </a:extLst>
          </p:cNvPr>
          <p:cNvSpPr txBox="1">
            <a:spLocks/>
          </p:cNvSpPr>
          <p:nvPr/>
        </p:nvSpPr>
        <p:spPr>
          <a:xfrm>
            <a:off x="1119029" y="3088497"/>
            <a:ext cx="6493398" cy="3419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Most famous datasets often used for training and testing image processing systems, especially for the task of handwritten digit recognition.</a:t>
            </a:r>
          </a:p>
          <a:p>
            <a:r>
              <a:rPr lang="en-US" sz="1600" dirty="0"/>
              <a:t>The MNIST dataset contains </a:t>
            </a:r>
            <a:r>
              <a:rPr lang="en-US" sz="1600" b="1" dirty="0"/>
              <a:t>70,000</a:t>
            </a:r>
            <a:r>
              <a:rPr lang="en-US" sz="1600" dirty="0"/>
              <a:t> images of handwritten digits.</a:t>
            </a:r>
          </a:p>
          <a:p>
            <a:r>
              <a:rPr lang="en-US" sz="1600" dirty="0"/>
              <a:t>Each image represents a digit from </a:t>
            </a:r>
            <a:r>
              <a:rPr lang="en-US" sz="1600" b="1" dirty="0"/>
              <a:t>0 to 9.</a:t>
            </a:r>
          </a:p>
          <a:p>
            <a:r>
              <a:rPr lang="en-US" sz="1600" dirty="0"/>
              <a:t>Each image is a grayscale image with a resolution of </a:t>
            </a:r>
            <a:r>
              <a:rPr lang="en-US" sz="1600" b="1" dirty="0"/>
              <a:t>28x28</a:t>
            </a:r>
            <a:r>
              <a:rPr lang="en-US" sz="1600" dirty="0"/>
              <a:t> pixels.</a:t>
            </a:r>
          </a:p>
          <a:p>
            <a:r>
              <a:rPr lang="en-US" sz="1600" dirty="0"/>
              <a:t>The pixel values range from </a:t>
            </a:r>
            <a:r>
              <a:rPr lang="en-US" sz="1600" b="1" dirty="0"/>
              <a:t>0</a:t>
            </a:r>
            <a:r>
              <a:rPr lang="en-US" sz="1600" dirty="0"/>
              <a:t> (black) to </a:t>
            </a:r>
            <a:r>
              <a:rPr lang="en-US" sz="1600" b="1" dirty="0"/>
              <a:t>255</a:t>
            </a:r>
            <a:r>
              <a:rPr lang="en-US" sz="1600" dirty="0"/>
              <a:t> (white).</a:t>
            </a:r>
          </a:p>
        </p:txBody>
      </p:sp>
      <p:pic>
        <p:nvPicPr>
          <p:cNvPr id="2050" name="Picture 2" descr="MNIST dataset introduction">
            <a:extLst>
              <a:ext uri="{FF2B5EF4-FFF2-40B4-BE49-F238E27FC236}">
                <a16:creationId xmlns:a16="http://schemas.microsoft.com/office/drawing/2014/main" id="{F42F0C0B-6294-44BE-0C8B-FBE0F1C4E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769" y="3183629"/>
            <a:ext cx="3836490" cy="287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80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0CA7-5EDD-BC0D-47F1-7C298B12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33528"/>
            <a:ext cx="11090274" cy="909135"/>
          </a:xfrm>
        </p:spPr>
        <p:txBody>
          <a:bodyPr/>
          <a:lstStyle/>
          <a:p>
            <a:pPr algn="ctr"/>
            <a:r>
              <a:rPr lang="en-US" dirty="0"/>
              <a:t>Data Preprocessing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3E7E91-B779-E0EB-F41E-B7A065EB0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271" y="1622492"/>
            <a:ext cx="6815124" cy="3991230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917FA04-D0F9-A7CA-FB4A-B250F05175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8867438"/>
              </p:ext>
            </p:extLst>
          </p:nvPr>
        </p:nvGraphicFramePr>
        <p:xfrm>
          <a:off x="712486" y="1622492"/>
          <a:ext cx="4195180" cy="1532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3945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0CA7-5EDD-BC0D-47F1-7C298B12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33528"/>
            <a:ext cx="11090274" cy="909135"/>
          </a:xfrm>
        </p:spPr>
        <p:txBody>
          <a:bodyPr/>
          <a:lstStyle/>
          <a:p>
            <a:pPr algn="ctr"/>
            <a:r>
              <a:rPr lang="en-US" dirty="0"/>
              <a:t>Data Preprocessing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917FA04-D0F9-A7CA-FB4A-B250F05175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4020811"/>
              </p:ext>
            </p:extLst>
          </p:nvPr>
        </p:nvGraphicFramePr>
        <p:xfrm>
          <a:off x="349606" y="1622492"/>
          <a:ext cx="5831276" cy="3991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BD1DBC3-18C9-E4DE-D452-B82EA5EF18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0879" y="3498450"/>
            <a:ext cx="5231515" cy="30548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1767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0CA7-5EDD-BC0D-47F1-7C298B12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33528"/>
            <a:ext cx="11090274" cy="909135"/>
          </a:xfrm>
        </p:spPr>
        <p:txBody>
          <a:bodyPr/>
          <a:lstStyle/>
          <a:p>
            <a:pPr algn="ctr"/>
            <a:r>
              <a:rPr lang="en-US" dirty="0"/>
              <a:t>Data Preprocessing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917FA04-D0F9-A7CA-FB4A-B250F05175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995097"/>
              </p:ext>
            </p:extLst>
          </p:nvPr>
        </p:nvGraphicFramePr>
        <p:xfrm>
          <a:off x="349606" y="1622492"/>
          <a:ext cx="4870576" cy="3991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F82F003-8D69-B1F7-CA2D-35E7AC37B350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5332069" y="4176654"/>
            <a:ext cx="6696000" cy="224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1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0CA7-5EDD-BC0D-47F1-7C298B12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33528"/>
            <a:ext cx="11090274" cy="909135"/>
          </a:xfrm>
        </p:spPr>
        <p:txBody>
          <a:bodyPr/>
          <a:lstStyle/>
          <a:p>
            <a:pPr algn="ctr"/>
            <a:r>
              <a:rPr lang="en-US" dirty="0"/>
              <a:t>Label </a:t>
            </a:r>
            <a:r>
              <a:rPr lang="en-US" dirty="0" err="1"/>
              <a:t>Visualisation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ADE9F-B845-AF75-6EBD-90B80F845F92}"/>
              </a:ext>
            </a:extLst>
          </p:cNvPr>
          <p:cNvSpPr txBox="1"/>
          <p:nvPr/>
        </p:nvSpPr>
        <p:spPr>
          <a:xfrm>
            <a:off x="750949" y="1405048"/>
            <a:ext cx="54448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handwritten digit image is originally a </a:t>
            </a:r>
            <a:r>
              <a:rPr lang="en-US" b="1" dirty="0"/>
              <a:t>28x28</a:t>
            </a:r>
            <a:r>
              <a:rPr lang="en-US" dirty="0"/>
              <a:t> pixel grid and loaded data -&gt; </a:t>
            </a:r>
            <a:r>
              <a:rPr lang="en-US" b="1" dirty="0"/>
              <a:t>784</a:t>
            </a:r>
            <a:r>
              <a:rPr lang="en-US" dirty="0"/>
              <a:t> columns (28X28)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Reshaping the data back into a 28x28 grid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b="1" dirty="0"/>
              <a:t>matplotlib</a:t>
            </a:r>
            <a:r>
              <a:rPr lang="en-US" dirty="0"/>
              <a:t> library and </a:t>
            </a:r>
            <a:r>
              <a:rPr lang="en-US" b="1" dirty="0"/>
              <a:t>reshape</a:t>
            </a:r>
            <a:r>
              <a:rPr lang="en-US" dirty="0"/>
              <a:t> to </a:t>
            </a:r>
            <a:r>
              <a:rPr lang="en-US" dirty="0" err="1"/>
              <a:t>visualise</a:t>
            </a:r>
            <a:r>
              <a:rPr lang="en-US" dirty="0"/>
              <a:t> images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F6487-00CE-DBA5-F4B0-9D4958F0E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772" y="1415005"/>
            <a:ext cx="5288304" cy="529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9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5795-0715-8DCA-7C82-A0556D98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44476"/>
            <a:ext cx="11090274" cy="1332000"/>
          </a:xfrm>
        </p:spPr>
        <p:txBody>
          <a:bodyPr/>
          <a:lstStyle/>
          <a:p>
            <a:pPr algn="ctr"/>
            <a:r>
              <a:rPr lang="en-US" dirty="0"/>
              <a:t>Model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758F-4451-B501-E084-6F1405874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293" y="1556725"/>
            <a:ext cx="2493280" cy="475200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tx2"/>
                </a:solidFill>
              </a:rPr>
              <a:t>Logistic Regression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ZA" dirty="0">
                <a:solidFill>
                  <a:schemeClr val="tx2"/>
                </a:solidFill>
              </a:rPr>
              <a:t>Simple and interpretable model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7B9B7-FD08-7D18-F36B-4172612F3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66621" y="1556725"/>
            <a:ext cx="2660670" cy="475200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tx2"/>
                </a:solidFill>
              </a:rPr>
              <a:t>Convolutional Neural Network</a:t>
            </a:r>
          </a:p>
          <a:p>
            <a:pPr algn="ctr"/>
            <a:r>
              <a:rPr lang="en-ZA" dirty="0">
                <a:solidFill>
                  <a:schemeClr val="tx2"/>
                </a:solidFill>
              </a:rPr>
              <a:t>Specialisation for Image Data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91BAF80-566A-2823-D39A-14A2915B555A}"/>
              </a:ext>
            </a:extLst>
          </p:cNvPr>
          <p:cNvSpPr txBox="1">
            <a:spLocks/>
          </p:cNvSpPr>
          <p:nvPr/>
        </p:nvSpPr>
        <p:spPr>
          <a:xfrm>
            <a:off x="6464073" y="1556725"/>
            <a:ext cx="2660670" cy="475200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2"/>
                </a:solidFill>
              </a:rPr>
              <a:t>Deep Neural Network</a:t>
            </a:r>
          </a:p>
          <a:p>
            <a:pPr algn="ctr"/>
            <a:r>
              <a:rPr lang="en-ZA" dirty="0">
                <a:solidFill>
                  <a:schemeClr val="tx2"/>
                </a:solidFill>
              </a:rPr>
              <a:t>Flexibility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ZA" dirty="0">
                <a:solidFill>
                  <a:schemeClr val="tx2"/>
                </a:solidFill>
              </a:rPr>
              <a:t>Learning Nonlinearities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E8409C9-43E0-76B9-C543-7768DE301545}"/>
              </a:ext>
            </a:extLst>
          </p:cNvPr>
          <p:cNvSpPr txBox="1">
            <a:spLocks/>
          </p:cNvSpPr>
          <p:nvPr/>
        </p:nvSpPr>
        <p:spPr>
          <a:xfrm>
            <a:off x="3153535" y="1556725"/>
            <a:ext cx="2660670" cy="475200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2"/>
                </a:solidFill>
              </a:rPr>
              <a:t>Random Forest</a:t>
            </a:r>
          </a:p>
          <a:p>
            <a:pPr algn="ctr"/>
            <a:r>
              <a:rPr lang="en-ZA" dirty="0">
                <a:solidFill>
                  <a:schemeClr val="tx2"/>
                </a:solidFill>
              </a:rPr>
              <a:t>Ensemble Learning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050" name="Picture 2" descr="The math behind Logistic Regression | by Khushwant Rai | Analytics Vidhya |  Medium">
            <a:extLst>
              <a:ext uri="{FF2B5EF4-FFF2-40B4-BE49-F238E27FC236}">
                <a16:creationId xmlns:a16="http://schemas.microsoft.com/office/drawing/2014/main" id="{8A02BF65-AC4D-8F41-2094-EDE5BF23B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20" y="4722467"/>
            <a:ext cx="1488253" cy="121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andom Forests: Consolidating Decision Trees | Paperspace Blog">
            <a:extLst>
              <a:ext uri="{FF2B5EF4-FFF2-40B4-BE49-F238E27FC236}">
                <a16:creationId xmlns:a16="http://schemas.microsoft.com/office/drawing/2014/main" id="{539F0FBE-DF06-25B5-BB52-884949F54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14" y="3796496"/>
            <a:ext cx="1687912" cy="207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raining Deep Neural Networks. Deep Learning Accessories | by Ravindra  Parmar | Towards Data Science">
            <a:extLst>
              <a:ext uri="{FF2B5EF4-FFF2-40B4-BE49-F238E27FC236}">
                <a16:creationId xmlns:a16="http://schemas.microsoft.com/office/drawing/2014/main" id="{2AC97ABD-B522-98E5-12AA-5D4F9555D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911" y="4834619"/>
            <a:ext cx="2321965" cy="101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 Simple CNN Model Beginner Guide !!!!!!">
            <a:extLst>
              <a:ext uri="{FF2B5EF4-FFF2-40B4-BE49-F238E27FC236}">
                <a16:creationId xmlns:a16="http://schemas.microsoft.com/office/drawing/2014/main" id="{7AEC5633-13B4-56BA-51F0-E0D505DF9891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625" y="4027990"/>
            <a:ext cx="2342662" cy="184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D3778F-8DCB-B107-3BE5-3A6789DCA412}"/>
              </a:ext>
            </a:extLst>
          </p:cNvPr>
          <p:cNvSpPr txBox="1"/>
          <p:nvPr/>
        </p:nvSpPr>
        <p:spPr>
          <a:xfrm>
            <a:off x="177626" y="992817"/>
            <a:ext cx="591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Machine Learning Models </a:t>
            </a:r>
            <a:endParaRPr lang="en-US" sz="1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0D9F04-9D2C-3944-35D2-9E9664C04EE5}"/>
              </a:ext>
            </a:extLst>
          </p:cNvPr>
          <p:cNvSpPr txBox="1"/>
          <p:nvPr/>
        </p:nvSpPr>
        <p:spPr>
          <a:xfrm>
            <a:off x="6271274" y="985257"/>
            <a:ext cx="591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Neural Network Models </a:t>
            </a:r>
            <a:endParaRPr lang="en-US" sz="1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146F2C8-4F27-F39F-F94A-8EBD4D0B3EAA}"/>
              </a:ext>
            </a:extLst>
          </p:cNvPr>
          <p:cNvSpPr/>
          <p:nvPr/>
        </p:nvSpPr>
        <p:spPr>
          <a:xfrm>
            <a:off x="177625" y="910476"/>
            <a:ext cx="5918375" cy="5834881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29B3AF8-E66A-CF16-0277-1CFA9F464A01}"/>
              </a:ext>
            </a:extLst>
          </p:cNvPr>
          <p:cNvSpPr/>
          <p:nvPr/>
        </p:nvSpPr>
        <p:spPr>
          <a:xfrm>
            <a:off x="6209141" y="929259"/>
            <a:ext cx="5918375" cy="5834881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0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8833-3A7A-642A-1B7F-5B6FE446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Evaluation metrics used </a:t>
            </a:r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1B8968CB-8982-890B-0B35-C4BF91D73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479200"/>
              </p:ext>
            </p:extLst>
          </p:nvPr>
        </p:nvGraphicFramePr>
        <p:xfrm>
          <a:off x="409101" y="1727201"/>
          <a:ext cx="5851022" cy="4731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32" name="Picture 8">
            <a:extLst>
              <a:ext uri="{FF2B5EF4-FFF2-40B4-BE49-F238E27FC236}">
                <a16:creationId xmlns:a16="http://schemas.microsoft.com/office/drawing/2014/main" id="{7447B71F-06BF-6633-A77C-C8A6E3A16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9" t="13261" r="5330" b="8690"/>
          <a:stretch/>
        </p:blipFill>
        <p:spPr bwMode="auto">
          <a:xfrm>
            <a:off x="6681214" y="2384726"/>
            <a:ext cx="5167966" cy="270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51917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5795-0715-8DCA-7C82-A0556D98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7863"/>
            <a:ext cx="11090275" cy="98488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Model Training - 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Machine Learning Models </a:t>
            </a:r>
            <a:b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4800" dirty="0"/>
              <a:t> 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8B62003-5370-4028-FE16-56850EDC35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933005"/>
              </p:ext>
            </p:extLst>
          </p:nvPr>
        </p:nvGraphicFramePr>
        <p:xfrm>
          <a:off x="376188" y="1683026"/>
          <a:ext cx="5038320" cy="4766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B021299-EFF5-579E-534B-65016622884D}"/>
              </a:ext>
            </a:extLst>
          </p:cNvPr>
          <p:cNvSpPr txBox="1"/>
          <p:nvPr/>
        </p:nvSpPr>
        <p:spPr>
          <a:xfrm>
            <a:off x="365508" y="1142748"/>
            <a:ext cx="277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 taken: </a:t>
            </a:r>
          </a:p>
        </p:txBody>
      </p:sp>
      <p:sp>
        <p:nvSpPr>
          <p:cNvPr id="16" name="Text Placeholder 15" hidden="1">
            <a:extLst>
              <a:ext uri="{FF2B5EF4-FFF2-40B4-BE49-F238E27FC236}">
                <a16:creationId xmlns:a16="http://schemas.microsoft.com/office/drawing/2014/main" id="{90F91A14-1311-9A6B-8096-53A8D465E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7D78E6-9691-9F4A-799B-2EC8BE7CA5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42649" y="1229832"/>
                <a:ext cx="2772000" cy="5076000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  <a:effectLst/>
            </p:spPr>
            <p:txBody>
              <a:bodyPr vert="horz" wrap="square" lIns="0" tIns="0" rIns="0" bIns="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00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endParaRPr lang="en-US" sz="100" b="1" dirty="0"/>
              </a:p>
              <a:p>
                <a:pPr marL="36000" indent="0" algn="ctr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en-US" b="1" dirty="0"/>
                  <a:t>Logistic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b="1" dirty="0"/>
                  <a:t> Regression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Grid search </a:t>
                </a:r>
              </a:p>
              <a:p>
                <a:pPr lvl="1"/>
                <a:r>
                  <a:rPr lang="en-US" sz="1400" dirty="0"/>
                  <a:t>C  -&gt;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𝑟𝑒𝑔𝑢𝑙𝑎𝑟𝑖𝑠𝑎𝑡𝑖𝑜𝑛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𝑟𝑎𝑡𝑒</m:t>
                        </m:r>
                      </m:den>
                    </m:f>
                  </m:oMath>
                </a14:m>
                <a:endParaRPr lang="en-US" sz="1400" dirty="0"/>
              </a:p>
              <a:p>
                <a:pPr lvl="1"/>
                <a:r>
                  <a:rPr lang="en-US" sz="1400" dirty="0"/>
                  <a:t>Solvers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7D78E6-9691-9F4A-799B-2EC8BE7CA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649" y="1229832"/>
                <a:ext cx="2772000" cy="5076000"/>
              </a:xfrm>
              <a:prstGeom prst="rect">
                <a:avLst/>
              </a:prstGeom>
              <a:blipFill>
                <a:blip r:embed="rId8"/>
                <a:stretch>
                  <a:fillRect l="-455"/>
                </a:stretch>
              </a:blipFill>
              <a:ln>
                <a:solidFill>
                  <a:schemeClr val="tx1"/>
                </a:solidFill>
                <a:prstDash val="dash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2F7F9-74EF-CA50-9774-31C7A254EC43}"/>
              </a:ext>
            </a:extLst>
          </p:cNvPr>
          <p:cNvSpPr txBox="1">
            <a:spLocks/>
          </p:cNvSpPr>
          <p:nvPr/>
        </p:nvSpPr>
        <p:spPr>
          <a:xfrm>
            <a:off x="8906784" y="1229832"/>
            <a:ext cx="2772000" cy="50760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800" b="1" dirty="0"/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Random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Forest   </a:t>
            </a:r>
            <a:endParaRPr lang="en-US" dirty="0"/>
          </a:p>
          <a:p>
            <a:r>
              <a:rPr lang="en-US" dirty="0"/>
              <a:t>  Grid search </a:t>
            </a:r>
          </a:p>
          <a:p>
            <a:pPr marL="446088" indent="-215900">
              <a:buFont typeface="Arial" panose="020B0604020202020204" pitchFamily="34" charset="0"/>
              <a:buChar char="•"/>
            </a:pPr>
            <a:r>
              <a:rPr lang="en-US" sz="1400" dirty="0"/>
              <a:t>Number of estimators</a:t>
            </a:r>
          </a:p>
          <a:p>
            <a:pPr marL="446088" indent="-215900">
              <a:buFont typeface="Arial" panose="020B0604020202020204" pitchFamily="34" charset="0"/>
              <a:buChar char="•"/>
            </a:pPr>
            <a:r>
              <a:rPr lang="en-US" sz="1400" dirty="0"/>
              <a:t>Maximum depth</a:t>
            </a:r>
          </a:p>
          <a:p>
            <a:pPr marL="446088" indent="-215900">
              <a:buFont typeface="Arial" panose="020B0604020202020204" pitchFamily="34" charset="0"/>
              <a:buChar char="•"/>
            </a:pPr>
            <a:r>
              <a:rPr lang="en-US" sz="1400" dirty="0"/>
              <a:t>Minimum sample split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B26D837-F8C5-C94D-97AB-863A4969A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010889"/>
              </p:ext>
            </p:extLst>
          </p:nvPr>
        </p:nvGraphicFramePr>
        <p:xfrm>
          <a:off x="6483735" y="3979306"/>
          <a:ext cx="1498320" cy="217837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09905">
                  <a:extLst>
                    <a:ext uri="{9D8B030D-6E8A-4147-A177-3AD203B41FA5}">
                      <a16:colId xmlns:a16="http://schemas.microsoft.com/office/drawing/2014/main" val="30787751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9236213"/>
                    </a:ext>
                  </a:extLst>
                </a:gridCol>
                <a:gridCol w="780135">
                  <a:extLst>
                    <a:ext uri="{9D8B030D-6E8A-4147-A177-3AD203B41FA5}">
                      <a16:colId xmlns:a16="http://schemas.microsoft.com/office/drawing/2014/main" val="2190280912"/>
                    </a:ext>
                  </a:extLst>
                </a:gridCol>
              </a:tblGrid>
              <a:tr h="33513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Solvers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951667"/>
                  </a:ext>
                </a:extLst>
              </a:tr>
              <a:tr h="586487"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r>
                        <a:rPr lang="en-US" sz="1400" b="1" dirty="0"/>
                        <a:t>0.1</a:t>
                      </a:r>
                      <a:endParaRPr lang="en-US" sz="1200" b="1" dirty="0"/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/>
                        <a:t>lbfgs</a:t>
                      </a:r>
                      <a:endParaRPr lang="en-US" sz="1200" b="1" dirty="0"/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373694"/>
                  </a:ext>
                </a:extLst>
              </a:tr>
              <a:tr h="586487"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newton-cg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700031"/>
                  </a:ext>
                </a:extLst>
              </a:tr>
              <a:tr h="335135">
                <a:tc rowSpan="2">
                  <a:txBody>
                    <a:bodyPr/>
                    <a:lstStyle/>
                    <a:p>
                      <a:endParaRPr lang="en-US" sz="1200" dirty="0"/>
                    </a:p>
                    <a:p>
                      <a:r>
                        <a:rPr lang="en-US" sz="1200" dirty="0"/>
                        <a:t>10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sag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082762"/>
                  </a:ext>
                </a:extLst>
              </a:tr>
              <a:tr h="335135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saga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6233816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C2B6645-3D45-4A37-C0C3-87A8723FA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06507"/>
              </p:ext>
            </p:extLst>
          </p:nvPr>
        </p:nvGraphicFramePr>
        <p:xfrm>
          <a:off x="9083680" y="3979305"/>
          <a:ext cx="2418207" cy="221993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80023">
                  <a:extLst>
                    <a:ext uri="{9D8B030D-6E8A-4147-A177-3AD203B41FA5}">
                      <a16:colId xmlns:a16="http://schemas.microsoft.com/office/drawing/2014/main" val="3078775113"/>
                    </a:ext>
                  </a:extLst>
                </a:gridCol>
                <a:gridCol w="265677">
                  <a:extLst>
                    <a:ext uri="{9D8B030D-6E8A-4147-A177-3AD203B41FA5}">
                      <a16:colId xmlns:a16="http://schemas.microsoft.com/office/drawing/2014/main" val="2363034240"/>
                    </a:ext>
                  </a:extLst>
                </a:gridCol>
                <a:gridCol w="588703">
                  <a:extLst>
                    <a:ext uri="{9D8B030D-6E8A-4147-A177-3AD203B41FA5}">
                      <a16:colId xmlns:a16="http://schemas.microsoft.com/office/drawing/2014/main" val="2190280912"/>
                    </a:ext>
                  </a:extLst>
                </a:gridCol>
                <a:gridCol w="266340">
                  <a:extLst>
                    <a:ext uri="{9D8B030D-6E8A-4147-A177-3AD203B41FA5}">
                      <a16:colId xmlns:a16="http://schemas.microsoft.com/office/drawing/2014/main" val="4039996165"/>
                    </a:ext>
                  </a:extLst>
                </a:gridCol>
                <a:gridCol w="717464">
                  <a:extLst>
                    <a:ext uri="{9D8B030D-6E8A-4147-A177-3AD203B41FA5}">
                      <a16:colId xmlns:a16="http://schemas.microsoft.com/office/drawing/2014/main" val="2096030590"/>
                    </a:ext>
                  </a:extLst>
                </a:gridCol>
              </a:tblGrid>
              <a:tr h="699895"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2"/>
                          </a:solidFill>
                        </a:rPr>
                        <a:t>n_estimators</a:t>
                      </a:r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2"/>
                          </a:solidFill>
                        </a:rPr>
                        <a:t>max_depth</a:t>
                      </a:r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2"/>
                          </a:solidFill>
                        </a:rPr>
                        <a:t>min_samples_split</a:t>
                      </a:r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951667"/>
                  </a:ext>
                </a:extLst>
              </a:tr>
              <a:tr h="5911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400" b="1" dirty="0"/>
                        <a:t>10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373694"/>
                  </a:ext>
                </a:extLst>
              </a:tr>
              <a:tr h="5911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02700031"/>
                  </a:ext>
                </a:extLst>
              </a:tr>
              <a:tr h="33778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300</a:t>
                      </a:r>
                      <a:endParaRPr lang="en-US" sz="1200" b="1" dirty="0"/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28082762"/>
                  </a:ext>
                </a:extLst>
              </a:tr>
            </a:tbl>
          </a:graphicData>
        </a:graphic>
      </p:graphicFrame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04F1DE7-FBC0-6F04-170E-9427E6D363C8}"/>
              </a:ext>
            </a:extLst>
          </p:cNvPr>
          <p:cNvSpPr/>
          <p:nvPr/>
        </p:nvSpPr>
        <p:spPr>
          <a:xfrm>
            <a:off x="5599863" y="873220"/>
            <a:ext cx="6374424" cy="5826917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1357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RightStep">
      <a:dk1>
        <a:srgbClr val="000000"/>
      </a:dk1>
      <a:lt1>
        <a:srgbClr val="FFFFFF"/>
      </a:lt1>
      <a:dk2>
        <a:srgbClr val="412440"/>
      </a:dk2>
      <a:lt2>
        <a:srgbClr val="E6E2E8"/>
      </a:lt2>
      <a:accent1>
        <a:srgbClr val="78AF63"/>
      </a:accent1>
      <a:accent2>
        <a:srgbClr val="56B564"/>
      </a:accent2>
      <a:accent3>
        <a:srgbClr val="5FAE8C"/>
      </a:accent3>
      <a:accent4>
        <a:srgbClr val="53AFAD"/>
      </a:accent4>
      <a:accent5>
        <a:srgbClr val="66A9D4"/>
      </a:accent5>
      <a:accent6>
        <a:srgbClr val="657AD4"/>
      </a:accent6>
      <a:hlink>
        <a:srgbClr val="9C69AE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4725</TotalTime>
  <Words>638</Words>
  <Application>Microsoft Macintosh PowerPoint</Application>
  <PresentationFormat>Widescreen</PresentationFormat>
  <Paragraphs>225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Aptos</vt:lpstr>
      <vt:lpstr>Arial</vt:lpstr>
      <vt:lpstr>Avenir Next LT Pro</vt:lpstr>
      <vt:lpstr>Cambria Math</vt:lpstr>
      <vt:lpstr>3DFloatVTI</vt:lpstr>
      <vt:lpstr>MNIST Predictions</vt:lpstr>
      <vt:lpstr>Purpose of project</vt:lpstr>
      <vt:lpstr>Data Preprocessing</vt:lpstr>
      <vt:lpstr>Data Preprocessing</vt:lpstr>
      <vt:lpstr>Data Preprocessing</vt:lpstr>
      <vt:lpstr>Label Visualisation</vt:lpstr>
      <vt:lpstr>Model Selection </vt:lpstr>
      <vt:lpstr>Evaluation metrics used </vt:lpstr>
      <vt:lpstr>Model Training - Machine Learning Models   </vt:lpstr>
      <vt:lpstr>Evaluation - Machine Learning Models </vt:lpstr>
      <vt:lpstr>Evaluation - Machine Learning Models </vt:lpstr>
      <vt:lpstr>Model Training - Neural Networks  </vt:lpstr>
      <vt:lpstr>PowerPoint Presentation</vt:lpstr>
      <vt:lpstr>Recap - Training and Evaluation </vt:lpstr>
      <vt:lpstr>Results</vt:lpstr>
      <vt:lpstr>Best Model Results – Convolutional Neural Network</vt:lpstr>
      <vt:lpstr>Conclusion and 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Masego Modibane</dc:creator>
  <cp:lastModifiedBy>Masego Modibane</cp:lastModifiedBy>
  <cp:revision>83</cp:revision>
  <dcterms:created xsi:type="dcterms:W3CDTF">2024-07-05T20:04:20Z</dcterms:created>
  <dcterms:modified xsi:type="dcterms:W3CDTF">2024-07-10T17:51:28Z</dcterms:modified>
</cp:coreProperties>
</file>