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72" r:id="rId1"/>
  </p:sldMasterIdLst>
  <p:sldIdLst>
    <p:sldId id="259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1D0"/>
    <a:srgbClr val="FFB7B7"/>
    <a:srgbClr val="FFD5D5"/>
    <a:srgbClr val="192C4F"/>
    <a:srgbClr val="2A4982"/>
    <a:srgbClr val="CDD9EF"/>
    <a:srgbClr val="88A5D8"/>
    <a:srgbClr val="ABBFE3"/>
    <a:srgbClr val="365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8337F8-683C-4110-99DD-FC5F39AE046B}"/>
              </a:ext>
            </a:extLst>
          </p:cNvPr>
          <p:cNvSpPr/>
          <p:nvPr/>
        </p:nvSpPr>
        <p:spPr>
          <a:xfrm>
            <a:off x="949722" y="1224316"/>
            <a:ext cx="4699263" cy="4555501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092BD8-C455-40A9-B7AE-7254487AC3AC}"/>
              </a:ext>
            </a:extLst>
          </p:cNvPr>
          <p:cNvSpPr/>
          <p:nvPr/>
        </p:nvSpPr>
        <p:spPr>
          <a:xfrm rot="18879630">
            <a:off x="2939311" y="2840627"/>
            <a:ext cx="672335" cy="16779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CF3A84-BBA8-48ED-924E-8E3F5A888B1B}"/>
              </a:ext>
            </a:extLst>
          </p:cNvPr>
          <p:cNvCxnSpPr>
            <a:cxnSpLocks/>
          </p:cNvCxnSpPr>
          <p:nvPr/>
        </p:nvCxnSpPr>
        <p:spPr>
          <a:xfrm>
            <a:off x="949722" y="1205266"/>
            <a:ext cx="4739878" cy="4598671"/>
          </a:xfrm>
          <a:prstGeom prst="line">
            <a:avLst/>
          </a:prstGeom>
          <a:ln w="76200">
            <a:solidFill>
              <a:srgbClr val="6E9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87A293-690A-44BF-99F2-7391C4133672}"/>
              </a:ext>
            </a:extLst>
          </p:cNvPr>
          <p:cNvGrpSpPr/>
          <p:nvPr/>
        </p:nvGrpSpPr>
        <p:grpSpPr>
          <a:xfrm>
            <a:off x="1451759" y="1956388"/>
            <a:ext cx="5103505" cy="2063330"/>
            <a:chOff x="1677353" y="2439500"/>
            <a:chExt cx="5103504" cy="206332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0A52F6-817F-4065-B3E6-227EDF0B5902}"/>
                </a:ext>
              </a:extLst>
            </p:cNvPr>
            <p:cNvSpPr/>
            <p:nvPr/>
          </p:nvSpPr>
          <p:spPr>
            <a:xfrm rot="18891860">
              <a:off x="4090488" y="2578002"/>
              <a:ext cx="425847" cy="18178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824575-F9AA-43D9-953A-56620BB71CE6}"/>
                </a:ext>
              </a:extLst>
            </p:cNvPr>
            <p:cNvSpPr/>
            <p:nvPr/>
          </p:nvSpPr>
          <p:spPr>
            <a:xfrm rot="18891860">
              <a:off x="3754200" y="1667745"/>
              <a:ext cx="1112508" cy="371569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BC61B1-ABA9-42C2-9F05-1DE12A5E653A}"/>
                </a:ext>
              </a:extLst>
            </p:cNvPr>
            <p:cNvSpPr/>
            <p:nvPr/>
          </p:nvSpPr>
          <p:spPr>
            <a:xfrm rot="18891860">
              <a:off x="3197440" y="919413"/>
              <a:ext cx="2063329" cy="510350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77FA774-909A-4C65-BE33-2907B068C31B}"/>
              </a:ext>
            </a:extLst>
          </p:cNvPr>
          <p:cNvSpPr/>
          <p:nvPr/>
        </p:nvSpPr>
        <p:spPr>
          <a:xfrm rot="18891860">
            <a:off x="2442153" y="-383231"/>
            <a:ext cx="3053578" cy="672534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ABCA99-8FE3-4887-8F27-E75DBB31186E}"/>
              </a:ext>
            </a:extLst>
          </p:cNvPr>
          <p:cNvSpPr/>
          <p:nvPr/>
        </p:nvSpPr>
        <p:spPr>
          <a:xfrm rot="18891860">
            <a:off x="1930238" y="-1407982"/>
            <a:ext cx="4111932" cy="860180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71CD806-3BA0-4C00-A2A3-63C7B741C956}"/>
              </a:ext>
            </a:extLst>
          </p:cNvPr>
          <p:cNvSpPr/>
          <p:nvPr/>
        </p:nvSpPr>
        <p:spPr>
          <a:xfrm rot="18891860">
            <a:off x="4003245" y="2791306"/>
            <a:ext cx="120775" cy="36685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36A612-8D2C-4AED-B0E2-D7EB7F6FB268}"/>
              </a:ext>
            </a:extLst>
          </p:cNvPr>
          <p:cNvGrpSpPr/>
          <p:nvPr/>
        </p:nvGrpSpPr>
        <p:grpSpPr>
          <a:xfrm>
            <a:off x="2714498" y="3114066"/>
            <a:ext cx="1494167" cy="1129254"/>
            <a:chOff x="6990623" y="3224544"/>
            <a:chExt cx="1494166" cy="112925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DFC7A61-3CAA-4761-BE43-A4475EB6FBA0}"/>
                </a:ext>
              </a:extLst>
            </p:cNvPr>
            <p:cNvSpPr/>
            <p:nvPr/>
          </p:nvSpPr>
          <p:spPr>
            <a:xfrm>
              <a:off x="7036869" y="3397010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A86AA80-B26A-4435-BA85-62B488E3C93E}"/>
                </a:ext>
              </a:extLst>
            </p:cNvPr>
            <p:cNvSpPr/>
            <p:nvPr/>
          </p:nvSpPr>
          <p:spPr>
            <a:xfrm>
              <a:off x="7033754" y="3224544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360E4C-2D1D-4EB8-9B1E-2CDEFF33FF4E}"/>
                </a:ext>
              </a:extLst>
            </p:cNvPr>
            <p:cNvSpPr/>
            <p:nvPr/>
          </p:nvSpPr>
          <p:spPr>
            <a:xfrm>
              <a:off x="7238989" y="3353990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284D691-5B9C-4FE9-B321-5C25864E49FE}"/>
                </a:ext>
              </a:extLst>
            </p:cNvPr>
            <p:cNvSpPr/>
            <p:nvPr/>
          </p:nvSpPr>
          <p:spPr>
            <a:xfrm>
              <a:off x="7356848" y="3605370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545549-1C4E-4318-A25B-472277A7267D}"/>
                </a:ext>
              </a:extLst>
            </p:cNvPr>
            <p:cNvSpPr/>
            <p:nvPr/>
          </p:nvSpPr>
          <p:spPr>
            <a:xfrm>
              <a:off x="7162459" y="3611715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C87D9D-BAB4-499D-AA1A-BC46FD156519}"/>
                </a:ext>
              </a:extLst>
            </p:cNvPr>
            <p:cNvSpPr/>
            <p:nvPr/>
          </p:nvSpPr>
          <p:spPr>
            <a:xfrm>
              <a:off x="7321179" y="3806371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595486-5460-412C-8D23-C038224A2AB5}"/>
                </a:ext>
              </a:extLst>
            </p:cNvPr>
            <p:cNvSpPr/>
            <p:nvPr/>
          </p:nvSpPr>
          <p:spPr>
            <a:xfrm>
              <a:off x="7546585" y="3806370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6463177-9D7D-40B5-A8F4-9532A5109C15}"/>
                </a:ext>
              </a:extLst>
            </p:cNvPr>
            <p:cNvSpPr/>
            <p:nvPr/>
          </p:nvSpPr>
          <p:spPr>
            <a:xfrm>
              <a:off x="7706722" y="4050402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93C5C-FF82-4050-A101-EFE7B98D1B3B}"/>
                </a:ext>
              </a:extLst>
            </p:cNvPr>
            <p:cNvSpPr/>
            <p:nvPr/>
          </p:nvSpPr>
          <p:spPr>
            <a:xfrm>
              <a:off x="7888889" y="4030093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FCF7A0-9321-4A87-9C67-100B83CFE696}"/>
                </a:ext>
              </a:extLst>
            </p:cNvPr>
            <p:cNvSpPr/>
            <p:nvPr/>
          </p:nvSpPr>
          <p:spPr>
            <a:xfrm>
              <a:off x="7934283" y="4234925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566FEC-CF3E-485D-AA6B-935177C066D1}"/>
                </a:ext>
              </a:extLst>
            </p:cNvPr>
            <p:cNvSpPr/>
            <p:nvPr/>
          </p:nvSpPr>
          <p:spPr>
            <a:xfrm>
              <a:off x="7709544" y="3835773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6A3BA9C-5A66-41A8-89E7-7DDAFA0E2B12}"/>
                </a:ext>
              </a:extLst>
            </p:cNvPr>
            <p:cNvSpPr/>
            <p:nvPr/>
          </p:nvSpPr>
          <p:spPr>
            <a:xfrm>
              <a:off x="7499966" y="3996186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2F38DF5-1CFA-40A5-8DED-BB02B5795C63}"/>
                </a:ext>
              </a:extLst>
            </p:cNvPr>
            <p:cNvSpPr/>
            <p:nvPr/>
          </p:nvSpPr>
          <p:spPr>
            <a:xfrm rot="2647691">
              <a:off x="6990623" y="3473979"/>
              <a:ext cx="1494166" cy="192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8F61811-3DDD-4568-9487-032934580E40}"/>
              </a:ext>
            </a:extLst>
          </p:cNvPr>
          <p:cNvSpPr/>
          <p:nvPr/>
        </p:nvSpPr>
        <p:spPr>
          <a:xfrm rot="19060217">
            <a:off x="2467457" y="3997869"/>
            <a:ext cx="581089" cy="3371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237C32-4A64-4956-80D2-12CBF9C07C03}"/>
              </a:ext>
            </a:extLst>
          </p:cNvPr>
          <p:cNvSpPr/>
          <p:nvPr/>
        </p:nvSpPr>
        <p:spPr>
          <a:xfrm>
            <a:off x="338396" y="351286"/>
            <a:ext cx="404642" cy="715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1CB9B9-0A19-43AE-A2A4-9BE88DFB4EE7}"/>
              </a:ext>
            </a:extLst>
          </p:cNvPr>
          <p:cNvSpPr/>
          <p:nvPr/>
        </p:nvSpPr>
        <p:spPr>
          <a:xfrm>
            <a:off x="5115415" y="5959406"/>
            <a:ext cx="1742585" cy="543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415C6-E152-44C7-ACFD-DBFD1DCF6140}"/>
              </a:ext>
            </a:extLst>
          </p:cNvPr>
          <p:cNvSpPr/>
          <p:nvPr/>
        </p:nvSpPr>
        <p:spPr>
          <a:xfrm>
            <a:off x="3247786" y="3523651"/>
            <a:ext cx="114971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AA8E6B-2A5F-43BC-A84C-CE1A0B4E80DA}"/>
              </a:ext>
            </a:extLst>
          </p:cNvPr>
          <p:cNvSpPr/>
          <p:nvPr/>
        </p:nvSpPr>
        <p:spPr>
          <a:xfrm>
            <a:off x="3560345" y="4353254"/>
            <a:ext cx="504407" cy="487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82D425-FF65-414D-9BD3-FB69F33C7620}"/>
              </a:ext>
            </a:extLst>
          </p:cNvPr>
          <p:cNvSpPr/>
          <p:nvPr/>
        </p:nvSpPr>
        <p:spPr>
          <a:xfrm rot="18891860">
            <a:off x="1294118" y="-2491723"/>
            <a:ext cx="5196905" cy="1057301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3463FF-07E5-4830-9D02-FF87F32DA9ED}"/>
              </a:ext>
            </a:extLst>
          </p:cNvPr>
          <p:cNvSpPr/>
          <p:nvPr/>
        </p:nvSpPr>
        <p:spPr>
          <a:xfrm rot="18891860">
            <a:off x="656394" y="-3305358"/>
            <a:ext cx="6324883" cy="1234730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2888-79B1-44B5-BAC8-E22B7907D2B8}"/>
              </a:ext>
            </a:extLst>
          </p:cNvPr>
          <p:cNvSpPr/>
          <p:nvPr/>
        </p:nvSpPr>
        <p:spPr>
          <a:xfrm>
            <a:off x="0" y="-1"/>
            <a:ext cx="6858000" cy="342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6E2A21-2151-4509-9936-5AC7B25B193B}"/>
              </a:ext>
            </a:extLst>
          </p:cNvPr>
          <p:cNvSpPr/>
          <p:nvPr/>
        </p:nvSpPr>
        <p:spPr>
          <a:xfrm>
            <a:off x="6561183" y="0"/>
            <a:ext cx="296817" cy="5679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8A5075-63A2-49D9-8B10-24715CE731D4}"/>
              </a:ext>
            </a:extLst>
          </p:cNvPr>
          <p:cNvSpPr/>
          <p:nvPr/>
        </p:nvSpPr>
        <p:spPr>
          <a:xfrm>
            <a:off x="508506" y="5842553"/>
            <a:ext cx="5842062" cy="1093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98DB5A-72B6-4CFA-BD9D-D702FA32DCBB}"/>
              </a:ext>
            </a:extLst>
          </p:cNvPr>
          <p:cNvSpPr/>
          <p:nvPr/>
        </p:nvSpPr>
        <p:spPr>
          <a:xfrm>
            <a:off x="-102877" y="663952"/>
            <a:ext cx="1024371" cy="6169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7B3A2-2F35-40A0-BCA9-E2CA2159B59C}"/>
              </a:ext>
            </a:extLst>
          </p:cNvPr>
          <p:cNvSpPr txBox="1"/>
          <p:nvPr/>
        </p:nvSpPr>
        <p:spPr>
          <a:xfrm rot="16200000">
            <a:off x="-231953" y="2787193"/>
            <a:ext cx="12510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Trait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DC9D8-6F36-4798-B792-66FC2709DF0A}"/>
              </a:ext>
            </a:extLst>
          </p:cNvPr>
          <p:cNvSpPr txBox="1"/>
          <p:nvPr/>
        </p:nvSpPr>
        <p:spPr>
          <a:xfrm>
            <a:off x="3020292" y="6047297"/>
            <a:ext cx="12510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Trait 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1693B4-347A-4ED3-8CEB-B5C7C13FD03D}"/>
              </a:ext>
            </a:extLst>
          </p:cNvPr>
          <p:cNvGrpSpPr/>
          <p:nvPr/>
        </p:nvGrpSpPr>
        <p:grpSpPr>
          <a:xfrm>
            <a:off x="1093430" y="4258161"/>
            <a:ext cx="1677971" cy="1277269"/>
            <a:chOff x="6721311" y="3101533"/>
            <a:chExt cx="1677971" cy="127726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4AF3A6-641D-469D-BA63-24E52200A790}"/>
                </a:ext>
              </a:extLst>
            </p:cNvPr>
            <p:cNvSpPr/>
            <p:nvPr/>
          </p:nvSpPr>
          <p:spPr>
            <a:xfrm rot="18879630">
              <a:off x="6921662" y="2901182"/>
              <a:ext cx="1277269" cy="16779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F15DAA-7D4D-440D-9DD4-7F7A0C8C4401}"/>
                </a:ext>
              </a:extLst>
            </p:cNvPr>
            <p:cNvSpPr/>
            <p:nvPr/>
          </p:nvSpPr>
          <p:spPr>
            <a:xfrm>
              <a:off x="7051667" y="3640666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E15917-9880-4B74-A6AC-9638A8A21727}"/>
                </a:ext>
              </a:extLst>
            </p:cNvPr>
            <p:cNvSpPr/>
            <p:nvPr/>
          </p:nvSpPr>
          <p:spPr>
            <a:xfrm>
              <a:off x="7016983" y="3289947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35C52F-5BBE-4D84-82F7-6BFDC42EE5FF}"/>
                </a:ext>
              </a:extLst>
            </p:cNvPr>
            <p:cNvSpPr/>
            <p:nvPr/>
          </p:nvSpPr>
          <p:spPr>
            <a:xfrm>
              <a:off x="7285099" y="3534916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D80F80-BB4F-4096-B5EE-F272940417F6}"/>
                </a:ext>
              </a:extLst>
            </p:cNvPr>
            <p:cNvSpPr/>
            <p:nvPr/>
          </p:nvSpPr>
          <p:spPr>
            <a:xfrm>
              <a:off x="7265289" y="3208784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3DF05F-D284-467F-92A3-F93BE4204A30}"/>
                </a:ext>
              </a:extLst>
            </p:cNvPr>
            <p:cNvSpPr/>
            <p:nvPr/>
          </p:nvSpPr>
          <p:spPr>
            <a:xfrm>
              <a:off x="7275906" y="3904108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962FEC-B182-44B2-8C7A-231B3EA97A35}"/>
                </a:ext>
              </a:extLst>
            </p:cNvPr>
            <p:cNvSpPr/>
            <p:nvPr/>
          </p:nvSpPr>
          <p:spPr>
            <a:xfrm>
              <a:off x="7533384" y="3780079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78DE6B-EFAF-4D12-9C3E-1A243D1625F2}"/>
                </a:ext>
              </a:extLst>
            </p:cNvPr>
            <p:cNvSpPr/>
            <p:nvPr/>
          </p:nvSpPr>
          <p:spPr>
            <a:xfrm>
              <a:off x="7532190" y="3198481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ECD009A-6EF3-4A28-BD8C-9D8BB11F9224}"/>
                </a:ext>
              </a:extLst>
            </p:cNvPr>
            <p:cNvSpPr/>
            <p:nvPr/>
          </p:nvSpPr>
          <p:spPr>
            <a:xfrm>
              <a:off x="7502810" y="4215619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622A82-F96B-4729-A656-3713AB834423}"/>
                </a:ext>
              </a:extLst>
            </p:cNvPr>
            <p:cNvSpPr/>
            <p:nvPr/>
          </p:nvSpPr>
          <p:spPr>
            <a:xfrm>
              <a:off x="7799948" y="4149126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A5AFE7-5CF5-46E3-A490-4806A3D6478B}"/>
                </a:ext>
              </a:extLst>
            </p:cNvPr>
            <p:cNvSpPr/>
            <p:nvPr/>
          </p:nvSpPr>
          <p:spPr>
            <a:xfrm>
              <a:off x="7848969" y="3846571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B7EBAA7-33A1-431F-AC07-004F75452424}"/>
                </a:ext>
              </a:extLst>
            </p:cNvPr>
            <p:cNvSpPr/>
            <p:nvPr/>
          </p:nvSpPr>
          <p:spPr>
            <a:xfrm>
              <a:off x="7646007" y="3523832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F87FA3-2165-44D3-A942-D808EB6E2FA7}"/>
                </a:ext>
              </a:extLst>
            </p:cNvPr>
            <p:cNvSpPr/>
            <p:nvPr/>
          </p:nvSpPr>
          <p:spPr>
            <a:xfrm>
              <a:off x="7936924" y="3574173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4CD86D-4C10-40EA-AD84-DBE4127F7F49}"/>
                </a:ext>
              </a:extLst>
            </p:cNvPr>
            <p:cNvSpPr/>
            <p:nvPr/>
          </p:nvSpPr>
          <p:spPr>
            <a:xfrm>
              <a:off x="8051895" y="4062325"/>
              <a:ext cx="114971" cy="1188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B77C0D9-5B60-49B0-852C-DD81B6E93B5F}"/>
              </a:ext>
            </a:extLst>
          </p:cNvPr>
          <p:cNvSpPr/>
          <p:nvPr/>
        </p:nvSpPr>
        <p:spPr>
          <a:xfrm>
            <a:off x="2740459" y="5166610"/>
            <a:ext cx="504407" cy="487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DD10946-0937-45C6-A386-E7CC6DAB09FA}"/>
              </a:ext>
            </a:extLst>
          </p:cNvPr>
          <p:cNvSpPr/>
          <p:nvPr/>
        </p:nvSpPr>
        <p:spPr>
          <a:xfrm>
            <a:off x="1264762" y="-16962"/>
            <a:ext cx="5593238" cy="70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62036E6-DDA2-4F7D-8069-89188E7A5DB4}"/>
              </a:ext>
            </a:extLst>
          </p:cNvPr>
          <p:cNvSpPr/>
          <p:nvPr/>
        </p:nvSpPr>
        <p:spPr>
          <a:xfrm>
            <a:off x="6312877" y="-4902"/>
            <a:ext cx="568601" cy="5462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3C3B0D-D0E1-4D6F-9311-E987F7ACF7E6}"/>
              </a:ext>
            </a:extLst>
          </p:cNvPr>
          <p:cNvCxnSpPr>
            <a:cxnSpLocks/>
          </p:cNvCxnSpPr>
          <p:nvPr/>
        </p:nvCxnSpPr>
        <p:spPr>
          <a:xfrm>
            <a:off x="949722" y="356658"/>
            <a:ext cx="0" cy="548640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701A3D-345F-42A2-AE09-40620281E4DF}"/>
              </a:ext>
            </a:extLst>
          </p:cNvPr>
          <p:cNvCxnSpPr>
            <a:cxnSpLocks/>
          </p:cNvCxnSpPr>
          <p:nvPr/>
        </p:nvCxnSpPr>
        <p:spPr>
          <a:xfrm flipH="1">
            <a:off x="943372" y="5810025"/>
            <a:ext cx="5722071" cy="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6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Gomez</dc:creator>
  <cp:lastModifiedBy>Kevin Gomez</cp:lastModifiedBy>
  <cp:revision>50</cp:revision>
  <cp:lastPrinted>2017-09-30T21:42:45Z</cp:lastPrinted>
  <dcterms:created xsi:type="dcterms:W3CDTF">2017-08-12T19:10:37Z</dcterms:created>
  <dcterms:modified xsi:type="dcterms:W3CDTF">2018-08-18T18:36:42Z</dcterms:modified>
</cp:coreProperties>
</file>