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72" r:id="rId1"/>
  </p:sldMasterIdLst>
  <p:sldIdLst>
    <p:sldId id="258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1D0"/>
    <a:srgbClr val="FFB7B7"/>
    <a:srgbClr val="FFD5D5"/>
    <a:srgbClr val="192C4F"/>
    <a:srgbClr val="2A4982"/>
    <a:srgbClr val="CDD9EF"/>
    <a:srgbClr val="88A5D8"/>
    <a:srgbClr val="ABBFE3"/>
    <a:srgbClr val="365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8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CEB4-0F44-421B-BFD9-30CB6082CF95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BC8F-A6E4-4CA1-A7B3-0C80D3BA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0EEA5-651D-46DE-ACFA-C22322AC3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5"/>
          <a:stretch/>
        </p:blipFill>
        <p:spPr>
          <a:xfrm>
            <a:off x="-738347" y="114300"/>
            <a:ext cx="8607744" cy="6502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3D37CD-96E7-474B-B364-2138A010EC85}"/>
              </a:ext>
            </a:extLst>
          </p:cNvPr>
          <p:cNvSpPr/>
          <p:nvPr/>
        </p:nvSpPr>
        <p:spPr>
          <a:xfrm>
            <a:off x="2787199" y="1258146"/>
            <a:ext cx="406823" cy="426299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10F258-5DC1-4911-8BD5-36FFAC325C07}"/>
              </a:ext>
            </a:extLst>
          </p:cNvPr>
          <p:cNvSpPr/>
          <p:nvPr/>
        </p:nvSpPr>
        <p:spPr>
          <a:xfrm>
            <a:off x="3201189" y="1700866"/>
            <a:ext cx="413597" cy="42280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E1388-4EA3-40A9-8044-0E08F4574F90}"/>
              </a:ext>
            </a:extLst>
          </p:cNvPr>
          <p:cNvSpPr/>
          <p:nvPr/>
        </p:nvSpPr>
        <p:spPr>
          <a:xfrm>
            <a:off x="3613151" y="2119605"/>
            <a:ext cx="411480" cy="421745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52930-EF16-480E-AD2A-8245C4B11BD6}"/>
              </a:ext>
            </a:extLst>
          </p:cNvPr>
          <p:cNvSpPr/>
          <p:nvPr/>
        </p:nvSpPr>
        <p:spPr>
          <a:xfrm>
            <a:off x="4021032" y="2538415"/>
            <a:ext cx="418679" cy="421745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692C0-8F8D-4D94-A47C-339D35735816}"/>
              </a:ext>
            </a:extLst>
          </p:cNvPr>
          <p:cNvSpPr/>
          <p:nvPr/>
        </p:nvSpPr>
        <p:spPr>
          <a:xfrm>
            <a:off x="2382520" y="1257722"/>
            <a:ext cx="406400" cy="426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59CBA-3524-44C5-BC73-30B2C0F11C4D}"/>
              </a:ext>
            </a:extLst>
          </p:cNvPr>
          <p:cNvSpPr/>
          <p:nvPr/>
        </p:nvSpPr>
        <p:spPr>
          <a:xfrm>
            <a:off x="1965962" y="831424"/>
            <a:ext cx="416137" cy="426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54EE1-F938-4229-81EF-0835E7B64C1B}"/>
              </a:ext>
            </a:extLst>
          </p:cNvPr>
          <p:cNvSpPr/>
          <p:nvPr/>
        </p:nvSpPr>
        <p:spPr>
          <a:xfrm>
            <a:off x="1554480" y="1257722"/>
            <a:ext cx="411480" cy="426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B6872-8BC8-494F-951C-7E007559B744}"/>
              </a:ext>
            </a:extLst>
          </p:cNvPr>
          <p:cNvSpPr/>
          <p:nvPr/>
        </p:nvSpPr>
        <p:spPr>
          <a:xfrm>
            <a:off x="4436535" y="2956985"/>
            <a:ext cx="411480" cy="42333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6F7C5B-972B-4AED-9978-ADB8A73648A7}"/>
              </a:ext>
            </a:extLst>
          </p:cNvPr>
          <p:cNvSpPr/>
          <p:nvPr/>
        </p:nvSpPr>
        <p:spPr>
          <a:xfrm>
            <a:off x="4436535" y="3378731"/>
            <a:ext cx="411480" cy="4270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F8623-8A5C-4E77-A2A2-F3094267C955}"/>
              </a:ext>
            </a:extLst>
          </p:cNvPr>
          <p:cNvSpPr/>
          <p:nvPr/>
        </p:nvSpPr>
        <p:spPr>
          <a:xfrm>
            <a:off x="4436535" y="3802061"/>
            <a:ext cx="411480" cy="439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2ED03C-3144-4DBD-B299-9C9689376073}"/>
              </a:ext>
            </a:extLst>
          </p:cNvPr>
          <p:cNvSpPr/>
          <p:nvPr/>
        </p:nvSpPr>
        <p:spPr>
          <a:xfrm>
            <a:off x="4437592" y="4241801"/>
            <a:ext cx="411480" cy="4127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37BA6-305F-4C46-8B63-2A9753E8E2A4}"/>
              </a:ext>
            </a:extLst>
          </p:cNvPr>
          <p:cNvSpPr/>
          <p:nvPr/>
        </p:nvSpPr>
        <p:spPr>
          <a:xfrm>
            <a:off x="1965962" y="1257722"/>
            <a:ext cx="416137" cy="33968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C4A9D-DDA8-4581-BF3B-54BAA292249C}"/>
              </a:ext>
            </a:extLst>
          </p:cNvPr>
          <p:cNvSpPr/>
          <p:nvPr/>
        </p:nvSpPr>
        <p:spPr>
          <a:xfrm>
            <a:off x="2383579" y="1684022"/>
            <a:ext cx="404284" cy="29705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53CD84-CA55-4474-B9C9-5E13F4DB1DA9}"/>
              </a:ext>
            </a:extLst>
          </p:cNvPr>
          <p:cNvSpPr/>
          <p:nvPr/>
        </p:nvSpPr>
        <p:spPr>
          <a:xfrm>
            <a:off x="2787863" y="2110320"/>
            <a:ext cx="409999" cy="29660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8AD253-1B9E-4622-BF81-16624020DC64}"/>
              </a:ext>
            </a:extLst>
          </p:cNvPr>
          <p:cNvSpPr/>
          <p:nvPr/>
        </p:nvSpPr>
        <p:spPr>
          <a:xfrm>
            <a:off x="3197862" y="2536620"/>
            <a:ext cx="409999" cy="21179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363C9-6CB8-4D9D-BF06-A19E14AB639A}"/>
              </a:ext>
            </a:extLst>
          </p:cNvPr>
          <p:cNvSpPr/>
          <p:nvPr/>
        </p:nvSpPr>
        <p:spPr>
          <a:xfrm>
            <a:off x="3607859" y="2958040"/>
            <a:ext cx="409999" cy="16965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DF21E-EFCA-443B-A753-92E74641BD6E}"/>
              </a:ext>
            </a:extLst>
          </p:cNvPr>
          <p:cNvSpPr/>
          <p:nvPr/>
        </p:nvSpPr>
        <p:spPr>
          <a:xfrm>
            <a:off x="4017858" y="2958040"/>
            <a:ext cx="415713" cy="16965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0BDB60-FF61-4319-AEC9-F9A8E3867832}"/>
              </a:ext>
            </a:extLst>
          </p:cNvPr>
          <p:cNvSpPr/>
          <p:nvPr/>
        </p:nvSpPr>
        <p:spPr>
          <a:xfrm>
            <a:off x="1553846" y="1687142"/>
            <a:ext cx="409999" cy="2554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8AA51B-A4C1-445E-9F83-3BA98F7AFA85}"/>
              </a:ext>
            </a:extLst>
          </p:cNvPr>
          <p:cNvSpPr/>
          <p:nvPr/>
        </p:nvSpPr>
        <p:spPr>
          <a:xfrm>
            <a:off x="1143847" y="2542862"/>
            <a:ext cx="409999" cy="8358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E68203-9C97-4312-8F72-A95E70E5FDA0}"/>
              </a:ext>
            </a:extLst>
          </p:cNvPr>
          <p:cNvSpPr/>
          <p:nvPr/>
        </p:nvSpPr>
        <p:spPr>
          <a:xfrm>
            <a:off x="1959187" y="4235779"/>
            <a:ext cx="2474383" cy="4218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F3D33D-100D-4C55-9E65-CCE2945AE52E}"/>
              </a:ext>
            </a:extLst>
          </p:cNvPr>
          <p:cNvSpPr/>
          <p:nvPr/>
        </p:nvSpPr>
        <p:spPr>
          <a:xfrm>
            <a:off x="1146388" y="2540065"/>
            <a:ext cx="2457447" cy="4193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528075-A09D-448E-BC84-5764FD5A7F08}"/>
              </a:ext>
            </a:extLst>
          </p:cNvPr>
          <p:cNvSpPr/>
          <p:nvPr/>
        </p:nvSpPr>
        <p:spPr>
          <a:xfrm>
            <a:off x="1550673" y="3382435"/>
            <a:ext cx="2882897" cy="4128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A3CC9C-074E-47C8-97EC-C0099FAFED54}"/>
              </a:ext>
            </a:extLst>
          </p:cNvPr>
          <p:cNvCxnSpPr>
            <a:cxnSpLocks/>
          </p:cNvCxnSpPr>
          <p:nvPr/>
        </p:nvCxnSpPr>
        <p:spPr>
          <a:xfrm flipH="1" flipV="1">
            <a:off x="336551" y="831423"/>
            <a:ext cx="4908551" cy="508042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B041021-1E02-4FF8-992A-85417FF4E56A}"/>
              </a:ext>
            </a:extLst>
          </p:cNvPr>
          <p:cNvSpPr/>
          <p:nvPr/>
        </p:nvSpPr>
        <p:spPr>
          <a:xfrm>
            <a:off x="2522927" y="3099790"/>
            <a:ext cx="152400" cy="16086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AE35C4-7ADB-4326-A3F3-BCE34D6C8F09}"/>
              </a:ext>
            </a:extLst>
          </p:cNvPr>
          <p:cNvSpPr/>
          <p:nvPr/>
        </p:nvSpPr>
        <p:spPr>
          <a:xfrm>
            <a:off x="4323926" y="3104042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D734DE9-15FC-440A-BF97-246743D6C018}"/>
              </a:ext>
            </a:extLst>
          </p:cNvPr>
          <p:cNvSpPr/>
          <p:nvPr/>
        </p:nvSpPr>
        <p:spPr>
          <a:xfrm rot="16200000">
            <a:off x="4099982" y="2851018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699714-55F0-43C0-AA7E-64170932ED22}"/>
              </a:ext>
            </a:extLst>
          </p:cNvPr>
          <p:cNvSpPr/>
          <p:nvPr/>
        </p:nvSpPr>
        <p:spPr>
          <a:xfrm>
            <a:off x="1144409" y="2959063"/>
            <a:ext cx="3289161" cy="4193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8E4801-DAEC-419E-A6DD-243397B14D61}"/>
              </a:ext>
            </a:extLst>
          </p:cNvPr>
          <p:cNvSpPr/>
          <p:nvPr/>
        </p:nvSpPr>
        <p:spPr>
          <a:xfrm>
            <a:off x="1550673" y="3802199"/>
            <a:ext cx="2882897" cy="4395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CEECF38-86EF-4C05-A920-E63CFCD5FBB4}"/>
              </a:ext>
            </a:extLst>
          </p:cNvPr>
          <p:cNvSpPr/>
          <p:nvPr/>
        </p:nvSpPr>
        <p:spPr>
          <a:xfrm>
            <a:off x="4323926" y="3528434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4BCD7F6-3049-4051-965E-5345353894AF}"/>
              </a:ext>
            </a:extLst>
          </p:cNvPr>
          <p:cNvSpPr/>
          <p:nvPr/>
        </p:nvSpPr>
        <p:spPr>
          <a:xfrm>
            <a:off x="4323926" y="3965527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9B5BC0B-429B-4E7A-A0EC-C234ADA65531}"/>
              </a:ext>
            </a:extLst>
          </p:cNvPr>
          <p:cNvSpPr/>
          <p:nvPr/>
        </p:nvSpPr>
        <p:spPr>
          <a:xfrm>
            <a:off x="4323926" y="4376303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3C000B6-5306-4FFF-AD44-BA87FF817E41}"/>
              </a:ext>
            </a:extLst>
          </p:cNvPr>
          <p:cNvSpPr/>
          <p:nvPr/>
        </p:nvSpPr>
        <p:spPr>
          <a:xfrm rot="16200000">
            <a:off x="2448870" y="1613278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1DF3CCA-5AB3-40E8-9A00-39CCB8F7BE98}"/>
              </a:ext>
            </a:extLst>
          </p:cNvPr>
          <p:cNvSpPr/>
          <p:nvPr/>
        </p:nvSpPr>
        <p:spPr>
          <a:xfrm>
            <a:off x="2293050" y="1437890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713DF6-8D75-4ED2-822A-141FB1461EE2}"/>
              </a:ext>
            </a:extLst>
          </p:cNvPr>
          <p:cNvSpPr/>
          <p:nvPr/>
        </p:nvSpPr>
        <p:spPr>
          <a:xfrm>
            <a:off x="3198055" y="2118355"/>
            <a:ext cx="411480" cy="4217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82B4E98-3638-4C6E-B7C8-52F5ADD58EC4}"/>
              </a:ext>
            </a:extLst>
          </p:cNvPr>
          <p:cNvSpPr/>
          <p:nvPr/>
        </p:nvSpPr>
        <p:spPr>
          <a:xfrm rot="16200000">
            <a:off x="2057205" y="1153618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A8B9324-B783-4C71-B955-3D0DA49CB633}"/>
              </a:ext>
            </a:extLst>
          </p:cNvPr>
          <p:cNvSpPr/>
          <p:nvPr/>
        </p:nvSpPr>
        <p:spPr>
          <a:xfrm rot="16200000">
            <a:off x="1642426" y="1597783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8DC5455-756E-4A7B-8972-C86357C6200C}"/>
              </a:ext>
            </a:extLst>
          </p:cNvPr>
          <p:cNvSpPr/>
          <p:nvPr/>
        </p:nvSpPr>
        <p:spPr>
          <a:xfrm>
            <a:off x="3529404" y="2270302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6AC5E3F-2821-4FBF-8AE6-1EAA0A7F3482}"/>
              </a:ext>
            </a:extLst>
          </p:cNvPr>
          <p:cNvSpPr/>
          <p:nvPr/>
        </p:nvSpPr>
        <p:spPr>
          <a:xfrm rot="16200000">
            <a:off x="3286286" y="2039439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0D1885-5F8B-4142-9742-BEE34351CB37}"/>
              </a:ext>
            </a:extLst>
          </p:cNvPr>
          <p:cNvSpPr/>
          <p:nvPr/>
        </p:nvSpPr>
        <p:spPr>
          <a:xfrm>
            <a:off x="3608067" y="2536509"/>
            <a:ext cx="411480" cy="4217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CAA0F04-2340-4B32-8C2B-1F8231FAEA75}"/>
              </a:ext>
            </a:extLst>
          </p:cNvPr>
          <p:cNvSpPr/>
          <p:nvPr/>
        </p:nvSpPr>
        <p:spPr>
          <a:xfrm rot="16200000">
            <a:off x="3703530" y="2431197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50C995-A3DD-4C63-8029-644AF7C750A9}"/>
              </a:ext>
            </a:extLst>
          </p:cNvPr>
          <p:cNvSpPr/>
          <p:nvPr/>
        </p:nvSpPr>
        <p:spPr>
          <a:xfrm>
            <a:off x="2788355" y="1686198"/>
            <a:ext cx="411480" cy="4302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6CFDF1F4-D008-42DD-8AD0-1D978F897CD8}"/>
              </a:ext>
            </a:extLst>
          </p:cNvPr>
          <p:cNvSpPr/>
          <p:nvPr/>
        </p:nvSpPr>
        <p:spPr>
          <a:xfrm rot="16200000">
            <a:off x="2883420" y="1608634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63845DC-4F2A-4481-AB04-60883F6F340A}"/>
              </a:ext>
            </a:extLst>
          </p:cNvPr>
          <p:cNvSpPr/>
          <p:nvPr/>
        </p:nvSpPr>
        <p:spPr>
          <a:xfrm>
            <a:off x="3130466" y="1864053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1747B8D-4F1C-449A-A057-BCBB23AF2AFB}"/>
              </a:ext>
            </a:extLst>
          </p:cNvPr>
          <p:cNvSpPr/>
          <p:nvPr/>
        </p:nvSpPr>
        <p:spPr>
          <a:xfrm>
            <a:off x="3927125" y="2687622"/>
            <a:ext cx="232835" cy="109913"/>
          </a:xfrm>
          <a:prstGeom prst="rightArrow">
            <a:avLst>
              <a:gd name="adj1" fmla="val 19189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Gomez</dc:creator>
  <cp:lastModifiedBy>Kevin Gomez</cp:lastModifiedBy>
  <cp:revision>50</cp:revision>
  <cp:lastPrinted>2017-09-30T21:42:45Z</cp:lastPrinted>
  <dcterms:created xsi:type="dcterms:W3CDTF">2017-08-12T19:10:37Z</dcterms:created>
  <dcterms:modified xsi:type="dcterms:W3CDTF">2018-08-18T18:37:00Z</dcterms:modified>
</cp:coreProperties>
</file>