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2" r:id="rId7"/>
    <p:sldId id="354" r:id="rId8"/>
  </p:sldIdLst>
  <p:sldSz cx="12192000" cy="6858000"/>
  <p:notesSz cx="7104063" cy="10234613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 rtl="0"/>
            <a:fld id="{AD5349E3-2257-46A2-87AA-98208788B886}" type="datetime1">
              <a:rPr lang="it-IT" noProof="0" smtClean="0"/>
              <a:t>21/09/2023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07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sz="5400" dirty="0" err="1"/>
              <a:t>Molecular</a:t>
            </a:r>
            <a:r>
              <a:rPr lang="it-IT" sz="5400" dirty="0"/>
              <a:t> Mouse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9CE058C-1BB9-1867-9F15-145048AE5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3" y="4405839"/>
            <a:ext cx="4475117" cy="556579"/>
          </a:xfrm>
        </p:spPr>
        <p:txBody>
          <a:bodyPr rtlCol="0"/>
          <a:lstStyle/>
          <a:p>
            <a:pPr rtl="0"/>
            <a:r>
              <a:rPr lang="en-US" dirty="0"/>
              <a:t>Qualitative and fast analysis of DNA targets through real-time PCR</a:t>
            </a:r>
            <a:endParaRPr lang="it-IT" dirty="0"/>
          </a:p>
        </p:txBody>
      </p:sp>
      <p:pic>
        <p:nvPicPr>
          <p:cNvPr id="4" name="Immagine 3" descr="Immagine che contiene Carattere, simbolo, Elementi grafici, logo&#10;&#10;Descrizione generata automaticamente">
            <a:extLst>
              <a:ext uri="{FF2B5EF4-FFF2-40B4-BE49-F238E27FC236}">
                <a16:creationId xmlns:a16="http://schemas.microsoft.com/office/drawing/2014/main" id="{FFCEE37B-EF46-4E34-2EAC-2343672C8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74" y="201836"/>
            <a:ext cx="2801983" cy="28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786708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Molecular</a:t>
            </a:r>
            <a:r>
              <a:rPr lang="it-IT" dirty="0"/>
              <a:t> Mouse do?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381" y="2361298"/>
            <a:ext cx="4724619" cy="2889971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ulish"/>
              </a:rPr>
              <a:t>Molecula</a:t>
            </a:r>
            <a:r>
              <a:rPr lang="en-US" dirty="0">
                <a:solidFill>
                  <a:srgbClr val="333333"/>
                </a:solidFill>
                <a:latin typeface="Mulish"/>
              </a:rPr>
              <a:t>r Mouse performs real time PCR </a:t>
            </a:r>
            <a:r>
              <a:rPr lang="en-US" dirty="0"/>
              <a:t>(Polymerase Chain Reaction), a molecular biology method that amplifies and quantifies DNA or RNA in real time, providing precise and immediate results. </a:t>
            </a:r>
          </a:p>
          <a:p>
            <a:pPr algn="l"/>
            <a:r>
              <a:rPr lang="en-US" dirty="0"/>
              <a:t>Real-time PCR is widely used in various applications, including gene expression analysis, pathogen detection, and genetic research.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pic>
        <p:nvPicPr>
          <p:cNvPr id="1026" name="Picture 2" descr="What is Real-Time PCR (qPCR)? | Bio-Rad">
            <a:extLst>
              <a:ext uri="{FF2B5EF4-FFF2-40B4-BE49-F238E27FC236}">
                <a16:creationId xmlns:a16="http://schemas.microsoft.com/office/drawing/2014/main" id="{B20F150E-CAC3-C289-F549-4D5C55CE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77" y="1955619"/>
            <a:ext cx="47244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9032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Molecular</a:t>
            </a:r>
            <a:r>
              <a:rPr lang="it-IT" dirty="0"/>
              <a:t> Mouse work?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2ED9DCC4-B4A2-1DAD-4D69-57969A274D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2439963"/>
            <a:ext cx="4724619" cy="2288791"/>
          </a:xfrm>
        </p:spPr>
        <p:txBody>
          <a:bodyPr rtlCol="0"/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Mulish"/>
              </a:rPr>
              <a:t>Molecular Mouse uses ready-to-use lab-on-chip cartridges containing lyophilized reagents in micro-wells. Users place their samples for analysis in each well and initiate the PCR reaction. In approximately one hour, the reaction is completed, and the results are presented within the application.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674CFD-5692-3CF9-96B3-F124399C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22" y="2335803"/>
            <a:ext cx="5086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96505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Tech </a:t>
            </a:r>
            <a:r>
              <a:rPr lang="en-US" b="1" dirty="0"/>
              <a:t>stack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09867562"/>
              </p:ext>
            </p:extLst>
          </p:nvPr>
        </p:nvGraphicFramePr>
        <p:xfrm>
          <a:off x="971550" y="2690174"/>
          <a:ext cx="10496551" cy="107961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49655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8143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1D3CC2-CA62-0F21-34FD-FE3600C2DD10}"/>
              </a:ext>
            </a:extLst>
          </p:cNvPr>
          <p:cNvSpPr txBox="1"/>
          <p:nvPr/>
        </p:nvSpPr>
        <p:spPr>
          <a:xfrm>
            <a:off x="1252222" y="2849972"/>
            <a:ext cx="333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Main application</a:t>
            </a:r>
          </a:p>
          <a:p>
            <a:pPr algn="ctr" rtl="0"/>
            <a:r>
              <a:rPr lang="en-US" sz="1600" dirty="0">
                <a:solidFill>
                  <a:schemeClr val="bg1"/>
                </a:solidFill>
              </a:rPr>
              <a:t>Desktop application developed in C#  + WPF + SQLite </a:t>
            </a:r>
            <a:endParaRPr lang="en-US" sz="1600" i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131E80-C631-5D5D-D6FC-9B76BBE7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73" y="2797408"/>
            <a:ext cx="2340311" cy="93612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00554F-FCC6-5678-E9DA-EA99150E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602" y="2926229"/>
            <a:ext cx="718457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71af3243-3dd4-4a8d-8c0d-dd76da1f02a5"/>
    <ds:schemaRef ds:uri="http://schemas.microsoft.com/office/2006/metadata/properties"/>
    <ds:schemaRef ds:uri="16c05727-aa75-4e4a-9b5f-8a80a1165891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{C3ECDD94-36EC-464B-8BE7-9465E4958F99}tf78853419_win32</Template>
  <TotalTime>465</TotalTime>
  <Words>144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Mulish</vt:lpstr>
      <vt:lpstr>Wingdings</vt:lpstr>
      <vt:lpstr>Personalizzata</vt:lpstr>
      <vt:lpstr>Molecular Mouse</vt:lpstr>
      <vt:lpstr>What does Molecular Mouse do?</vt:lpstr>
      <vt:lpstr>How does Molecular Mouse work?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annuale</dc:title>
  <dc:creator>Marco Masello</dc:creator>
  <cp:lastModifiedBy>Marco Masello</cp:lastModifiedBy>
  <cp:revision>26</cp:revision>
  <cp:lastPrinted>2023-09-21T16:03:16Z</cp:lastPrinted>
  <dcterms:created xsi:type="dcterms:W3CDTF">2023-09-18T15:43:30Z</dcterms:created>
  <dcterms:modified xsi:type="dcterms:W3CDTF">2023-09-21T16:04:47Z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