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9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4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6907-63DB-4DD8-8310-6098F7E78CE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D330-95A6-4455-B12B-F66D5543F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V="1">
            <a:off x="4788130" y="2096628"/>
            <a:ext cx="58022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L298N </a:t>
            </a:r>
            <a:r>
              <a:rPr lang="ko-KR" altLang="en-US" sz="1400" dirty="0"/>
              <a:t>드라이버 모듈은 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DC</a:t>
            </a:r>
            <a:r>
              <a:rPr lang="ko-KR" altLang="en-US" sz="1400" dirty="0"/>
              <a:t>모터 또는 </a:t>
            </a:r>
            <a:r>
              <a:rPr lang="en-US" altLang="ko-KR" sz="1400" dirty="0"/>
              <a:t>1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스테핑모터를</a:t>
            </a:r>
            <a:r>
              <a:rPr lang="ko-KR" altLang="en-US" sz="1400" dirty="0"/>
              <a:t> 제어하기 위한 모터드라이버 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두개의 </a:t>
            </a:r>
            <a:r>
              <a:rPr lang="en-US" altLang="ko-KR" sz="1400" dirty="0"/>
              <a:t>DC</a:t>
            </a:r>
            <a:r>
              <a:rPr lang="ko-KR" altLang="en-US" sz="1400" dirty="0"/>
              <a:t>모터를 각각 속도와 방향 제어할 수 있으므로 전동 </a:t>
            </a:r>
            <a:r>
              <a:rPr lang="ko-KR" altLang="en-US" sz="1400" dirty="0" err="1"/>
              <a:t>모형자동차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제작시</a:t>
            </a:r>
            <a:r>
              <a:rPr lang="ko-KR" altLang="en-US" sz="1400" dirty="0"/>
              <a:t> 전진</a:t>
            </a:r>
            <a:r>
              <a:rPr lang="en-US" altLang="ko-KR" sz="1400" dirty="0"/>
              <a:t>/</a:t>
            </a:r>
            <a:r>
              <a:rPr lang="ko-KR" altLang="en-US" sz="1400" dirty="0"/>
              <a:t>후진 및 가속</a:t>
            </a:r>
            <a:r>
              <a:rPr lang="en-US" altLang="ko-KR" sz="1400" dirty="0"/>
              <a:t>/</a:t>
            </a:r>
            <a:r>
              <a:rPr lang="ko-KR" altLang="en-US" sz="1400" dirty="0"/>
              <a:t>감속과 좌회전</a:t>
            </a:r>
            <a:r>
              <a:rPr lang="en-US" altLang="ko-KR" sz="1400" dirty="0"/>
              <a:t>/</a:t>
            </a:r>
            <a:r>
              <a:rPr lang="ko-KR" altLang="en-US" sz="1400" dirty="0"/>
              <a:t>우회전 등 모든 동작을 이 드라이버모듈 하나로 구현할 수 있게 된다</a:t>
            </a:r>
            <a:r>
              <a:rPr lang="en-US" altLang="ko-KR" sz="1400" dirty="0"/>
              <a:t>.  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2" y="391431"/>
            <a:ext cx="37438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069"/>
          <a:stretch/>
        </p:blipFill>
        <p:spPr>
          <a:xfrm>
            <a:off x="479280" y="258253"/>
            <a:ext cx="2932788" cy="3060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265" y="3461020"/>
            <a:ext cx="11944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b="1" dirty="0" smtClean="0"/>
              <a:t>5V </a:t>
            </a:r>
            <a:r>
              <a:rPr lang="en-US" altLang="ko-KR" sz="1200" b="1" dirty="0"/>
              <a:t>Enable </a:t>
            </a:r>
            <a:r>
              <a:rPr lang="ko-KR" altLang="en-US" sz="1200" b="1" dirty="0" err="1"/>
              <a:t>점퍼스위치</a:t>
            </a:r>
            <a:r>
              <a:rPr lang="ko-KR" altLang="en-US" sz="1200" dirty="0"/>
              <a:t> </a:t>
            </a:r>
            <a:r>
              <a:rPr lang="en-US" altLang="ko-KR" sz="1200" dirty="0"/>
              <a:t>:  </a:t>
            </a:r>
            <a:r>
              <a:rPr lang="ko-KR" altLang="en-US" sz="1200" dirty="0"/>
              <a:t>내장되어 있는 </a:t>
            </a:r>
            <a:r>
              <a:rPr lang="en-US" altLang="ko-KR" sz="1200" dirty="0"/>
              <a:t>5V </a:t>
            </a:r>
            <a:r>
              <a:rPr lang="ko-KR" altLang="en-US" sz="1200" dirty="0" err="1"/>
              <a:t>정전압</a:t>
            </a:r>
            <a:r>
              <a:rPr lang="ko-KR" altLang="en-US" sz="1200" dirty="0"/>
              <a:t> </a:t>
            </a:r>
            <a:r>
              <a:rPr lang="en-US" altLang="ko-KR" sz="1200" dirty="0"/>
              <a:t>Regulator</a:t>
            </a:r>
            <a:r>
              <a:rPr lang="ko-KR" altLang="en-US" sz="1200" dirty="0"/>
              <a:t>를 가동시킬지 여부를 선택하는 점퍼이다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</a:t>
            </a:r>
            <a:r>
              <a:rPr lang="ko-KR" altLang="en-US" sz="1200" dirty="0" smtClean="0"/>
              <a:t>연결되어</a:t>
            </a:r>
            <a:r>
              <a:rPr lang="ko-KR" altLang="en-US" sz="1200" dirty="0"/>
              <a:t> 있으면 </a:t>
            </a:r>
            <a:r>
              <a:rPr lang="en-US" altLang="ko-KR" sz="1200" dirty="0"/>
              <a:t>Regulator</a:t>
            </a:r>
            <a:r>
              <a:rPr lang="ko-KR" altLang="en-US" sz="1200" dirty="0"/>
              <a:t>가 가동되어 내부 제어용으로 사용되며 동시에 </a:t>
            </a:r>
            <a:r>
              <a:rPr lang="en-US" altLang="ko-KR" sz="1200" dirty="0"/>
              <a:t>+5V Power</a:t>
            </a:r>
            <a:r>
              <a:rPr lang="ko-KR" altLang="en-US" sz="1200" dirty="0"/>
              <a:t>단자로 </a:t>
            </a:r>
            <a:r>
              <a:rPr lang="en-US" altLang="ko-KR" sz="1200" dirty="0"/>
              <a:t>5V</a:t>
            </a:r>
            <a:r>
              <a:rPr lang="ko-KR" altLang="en-US" sz="1200" dirty="0"/>
              <a:t>가 출력되기 때문에 이 </a:t>
            </a:r>
            <a:r>
              <a:rPr lang="en-US" altLang="ko-KR" sz="1200" dirty="0"/>
              <a:t>5V</a:t>
            </a:r>
            <a:r>
              <a:rPr lang="ko-KR" altLang="en-US" sz="1200" dirty="0"/>
              <a:t>를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        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MCU</a:t>
            </a:r>
            <a:r>
              <a:rPr lang="ko-KR" altLang="en-US" sz="1200" dirty="0"/>
              <a:t>의 전원으로 활용할 수 </a:t>
            </a:r>
            <a:r>
              <a:rPr lang="ko-KR" altLang="en-US" sz="1200" dirty="0" smtClean="0"/>
              <a:t>있다</a:t>
            </a:r>
            <a:r>
              <a:rPr lang="en-US" altLang="ko-KR" sz="1200" dirty="0"/>
              <a:t>. </a:t>
            </a:r>
            <a:r>
              <a:rPr lang="ko-KR" altLang="en-US" sz="1200" dirty="0" smtClean="0"/>
              <a:t>만약</a:t>
            </a:r>
            <a:r>
              <a:rPr lang="ko-KR" altLang="en-US" sz="1200" dirty="0"/>
              <a:t> </a:t>
            </a:r>
            <a:r>
              <a:rPr lang="ko-KR" altLang="en-US" sz="1200" dirty="0" err="1"/>
              <a:t>고전압용</a:t>
            </a:r>
            <a:r>
              <a:rPr lang="ko-KR" altLang="en-US" sz="1200" dirty="0"/>
              <a:t> </a:t>
            </a:r>
            <a:r>
              <a:rPr lang="en-US" altLang="ko-KR" sz="1200" dirty="0"/>
              <a:t>DC</a:t>
            </a:r>
            <a:r>
              <a:rPr lang="ko-KR" altLang="en-US" sz="1200" dirty="0"/>
              <a:t>모터 사용을 위해 </a:t>
            </a:r>
            <a:r>
              <a:rPr lang="en-US" altLang="ko-KR" sz="1200" dirty="0"/>
              <a:t>12V</a:t>
            </a:r>
            <a:r>
              <a:rPr lang="ko-KR" altLang="en-US" sz="1200" dirty="0"/>
              <a:t>이상의 전압을 </a:t>
            </a:r>
            <a:r>
              <a:rPr lang="en-US" altLang="ko-KR" sz="1200" dirty="0"/>
              <a:t>+12V</a:t>
            </a:r>
            <a:r>
              <a:rPr lang="ko-KR" altLang="en-US" sz="1200" dirty="0"/>
              <a:t>단자에 가해 줄 필요가 있을 경우에는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         이 </a:t>
            </a:r>
            <a:r>
              <a:rPr lang="ko-KR" altLang="en-US" sz="1200" dirty="0" err="1"/>
              <a:t>점퍼핀을</a:t>
            </a:r>
            <a:r>
              <a:rPr lang="ko-KR" altLang="en-US" sz="1200" dirty="0"/>
              <a:t> 빼놓아 </a:t>
            </a:r>
            <a:r>
              <a:rPr lang="en-US" altLang="ko-KR" sz="1200" dirty="0"/>
              <a:t>Regulator</a:t>
            </a:r>
            <a:r>
              <a:rPr lang="ko-KR" altLang="en-US" sz="1200" dirty="0"/>
              <a:t>가동을 </a:t>
            </a:r>
            <a:r>
              <a:rPr lang="ko-KR" altLang="en-US" sz="1200" dirty="0" smtClean="0"/>
              <a:t>중지시키고 별도의 </a:t>
            </a:r>
            <a:r>
              <a:rPr lang="en-US" altLang="ko-KR" sz="1200" dirty="0" smtClean="0"/>
              <a:t>5V</a:t>
            </a:r>
            <a:r>
              <a:rPr lang="ko-KR" altLang="en-US" sz="1200" dirty="0" smtClean="0"/>
              <a:t>전압을 </a:t>
            </a:r>
            <a:r>
              <a:rPr lang="en-US" altLang="ko-KR" sz="1200" dirty="0" smtClean="0"/>
              <a:t>+5V Power</a:t>
            </a:r>
            <a:r>
              <a:rPr lang="ko-KR" altLang="en-US" sz="1200" dirty="0" smtClean="0"/>
              <a:t>단자에 가해 주어야 한다</a:t>
            </a:r>
            <a:r>
              <a:rPr lang="en-US" altLang="ko-KR" sz="1200" dirty="0" smtClean="0"/>
              <a:t>.   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b="1" dirty="0" smtClean="0"/>
              <a:t>+</a:t>
            </a:r>
            <a:r>
              <a:rPr lang="en-US" altLang="ko-KR" sz="1200" b="1" dirty="0"/>
              <a:t>5V</a:t>
            </a:r>
            <a:r>
              <a:rPr lang="ko-KR" altLang="en-US" sz="1200" b="1" dirty="0"/>
              <a:t>단자 </a:t>
            </a:r>
            <a:r>
              <a:rPr lang="en-US" altLang="ko-KR" sz="1200" dirty="0"/>
              <a:t>: 5V </a:t>
            </a:r>
            <a:r>
              <a:rPr lang="ko-KR" altLang="en-US" sz="1200" dirty="0"/>
              <a:t>점퍼스위치가 연결되어 있을 때 </a:t>
            </a:r>
            <a:r>
              <a:rPr lang="en-US" altLang="ko-KR" sz="1200" dirty="0"/>
              <a:t>(12V</a:t>
            </a:r>
            <a:r>
              <a:rPr lang="ko-KR" altLang="en-US" sz="1200" dirty="0"/>
              <a:t>이내의 전압을 </a:t>
            </a:r>
            <a:r>
              <a:rPr lang="en-US" altLang="ko-KR" sz="1200" dirty="0"/>
              <a:t>+12V Power</a:t>
            </a:r>
            <a:r>
              <a:rPr lang="ko-KR" altLang="en-US" sz="1200" dirty="0"/>
              <a:t>단자에 연결했을 때</a:t>
            </a:r>
            <a:r>
              <a:rPr lang="en-US" altLang="ko-KR" sz="1200" dirty="0"/>
              <a:t>)</a:t>
            </a:r>
            <a:r>
              <a:rPr lang="ko-KR" altLang="en-US" sz="1200" dirty="0"/>
              <a:t>에는 별도의 전원을 공급해 줄 </a:t>
            </a:r>
            <a:r>
              <a:rPr lang="ko-KR" altLang="en-US" sz="1200" dirty="0" err="1"/>
              <a:t>필요없고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오히려 </a:t>
            </a:r>
            <a:r>
              <a:rPr lang="ko-KR" altLang="en-US" sz="1200" dirty="0"/>
              <a:t>이 단자에서 출력되는 전력을 </a:t>
            </a:r>
            <a:r>
              <a:rPr lang="ko-KR" altLang="en-US" sz="1200" dirty="0" err="1"/>
              <a:t>아두이노의</a:t>
            </a:r>
            <a:r>
              <a:rPr lang="ko-KR" altLang="en-US" sz="1200" dirty="0"/>
              <a:t> </a:t>
            </a:r>
            <a:r>
              <a:rPr lang="en-US" altLang="ko-KR" sz="1200" dirty="0"/>
              <a:t>VIN </a:t>
            </a:r>
            <a:r>
              <a:rPr lang="ko-KR" altLang="en-US" sz="1200" dirty="0"/>
              <a:t>작동 전원으로 사용할 수 있다</a:t>
            </a:r>
            <a:r>
              <a:rPr lang="en-US" altLang="ko-KR" sz="1200" dirty="0"/>
              <a:t>. 5V </a:t>
            </a:r>
            <a:r>
              <a:rPr lang="ko-KR" altLang="en-US" sz="1200" dirty="0"/>
              <a:t>점퍼스위치가 연결되어 있지 않을 </a:t>
            </a:r>
            <a:r>
              <a:rPr lang="ko-KR" altLang="en-US" sz="1200" dirty="0" smtClean="0"/>
              <a:t>때에는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/>
              <a:t> 이 단자에 </a:t>
            </a:r>
            <a:r>
              <a:rPr lang="en-US" altLang="ko-KR" sz="1200" dirty="0"/>
              <a:t>5V</a:t>
            </a:r>
            <a:r>
              <a:rPr lang="ko-KR" altLang="en-US" sz="1200" dirty="0"/>
              <a:t>전압을 가해 주어야 한다</a:t>
            </a:r>
            <a:r>
              <a:rPr lang="en-US" altLang="ko-KR" sz="1200" dirty="0"/>
              <a:t>.     </a:t>
            </a:r>
          </a:p>
          <a:p>
            <a:r>
              <a:rPr lang="en-US" altLang="ko-KR" sz="1200" dirty="0"/>
              <a:t> </a:t>
            </a:r>
            <a:endParaRPr lang="en-US" altLang="ko-KR" sz="1200" dirty="0" smtClean="0"/>
          </a:p>
          <a:p>
            <a:r>
              <a:rPr lang="en-US" altLang="ko-KR" sz="1200" b="1" dirty="0" smtClean="0"/>
              <a:t>A Enable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B Enable</a:t>
            </a:r>
            <a:r>
              <a:rPr lang="ko-KR" altLang="en-US" sz="1200" b="1" dirty="0" smtClean="0"/>
              <a:t>단자 </a:t>
            </a:r>
            <a:r>
              <a:rPr lang="en-US" altLang="ko-KR" sz="1200" b="1" dirty="0" smtClean="0"/>
              <a:t>:</a:t>
            </a:r>
            <a:r>
              <a:rPr lang="ko-KR" altLang="en-US" sz="1200" dirty="0" smtClean="0"/>
              <a:t> 각각 모터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출력을 제어하는 신호선이고 </a:t>
            </a:r>
            <a:r>
              <a:rPr lang="en-US" altLang="ko-KR" sz="1200" dirty="0" smtClean="0"/>
              <a:t>PWM</a:t>
            </a:r>
            <a:r>
              <a:rPr lang="ko-KR" altLang="en-US" sz="1200" dirty="0" smtClean="0"/>
              <a:t>제어가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점퍼스위치가 연결되어 있는 상태는 </a:t>
            </a:r>
            <a:r>
              <a:rPr lang="en-US" altLang="ko-KR" sz="1200" dirty="0" smtClean="0"/>
              <a:t>5V HIGH</a:t>
            </a:r>
            <a:r>
              <a:rPr lang="ko-KR" altLang="en-US" sz="1200" dirty="0" smtClean="0"/>
              <a:t>가 되어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                     최대출력으로 연결하라는 의미이고 속도제어가 필요할 경우 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 </a:t>
            </a:r>
            <a:r>
              <a:rPr lang="en-US" altLang="ko-KR" sz="1200" dirty="0" smtClean="0"/>
              <a:t>PWM</a:t>
            </a:r>
            <a:r>
              <a:rPr lang="ko-KR" altLang="en-US" sz="1200" dirty="0" smtClean="0"/>
              <a:t>핀에 연결하여 적절한 </a:t>
            </a:r>
            <a:r>
              <a:rPr lang="en-US" altLang="ko-KR" sz="1200" dirty="0" smtClean="0"/>
              <a:t>PWM</a:t>
            </a:r>
            <a:r>
              <a:rPr lang="ko-KR" altLang="en-US" sz="1200" dirty="0" smtClean="0"/>
              <a:t>값을 출력하면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b="1" dirty="0" smtClean="0"/>
              <a:t>Input</a:t>
            </a:r>
            <a:r>
              <a:rPr lang="ko-KR" altLang="en-US" sz="1200" b="1" dirty="0"/>
              <a:t>단자 </a:t>
            </a:r>
            <a:r>
              <a:rPr lang="en-US" altLang="ko-KR" sz="1200" dirty="0"/>
              <a:t>: </a:t>
            </a:r>
            <a:r>
              <a:rPr lang="ko-KR" altLang="en-US" sz="1200" dirty="0"/>
              <a:t>방향을 제어하기 위한 신호선으로서 </a:t>
            </a:r>
            <a:r>
              <a:rPr lang="en-US" altLang="ko-KR" sz="1200" dirty="0"/>
              <a:t>IN1</a:t>
            </a:r>
            <a:r>
              <a:rPr lang="ko-KR" altLang="en-US" sz="1200" dirty="0"/>
              <a:t>과 </a:t>
            </a:r>
            <a:r>
              <a:rPr lang="en-US" altLang="ko-KR" sz="1200" dirty="0"/>
              <a:t>IN2</a:t>
            </a:r>
            <a:r>
              <a:rPr lang="ko-KR" altLang="en-US" sz="1200" dirty="0"/>
              <a:t>는 모터 </a:t>
            </a:r>
            <a:r>
              <a:rPr lang="en-US" altLang="ko-KR" sz="1200" dirty="0"/>
              <a:t>A</a:t>
            </a:r>
            <a:r>
              <a:rPr lang="ko-KR" altLang="en-US" sz="1200" dirty="0"/>
              <a:t>의 방향</a:t>
            </a:r>
            <a:r>
              <a:rPr lang="en-US" altLang="ko-KR" sz="1200" dirty="0"/>
              <a:t>, IN3</a:t>
            </a:r>
            <a:r>
              <a:rPr lang="ko-KR" altLang="en-US" sz="1200" dirty="0"/>
              <a:t>와 </a:t>
            </a:r>
            <a:r>
              <a:rPr lang="en-US" altLang="ko-KR" sz="1200" dirty="0"/>
              <a:t>IN4</a:t>
            </a:r>
            <a:r>
              <a:rPr lang="ko-KR" altLang="en-US" sz="1200" dirty="0"/>
              <a:t>는 모터</a:t>
            </a:r>
            <a:r>
              <a:rPr lang="en-US" altLang="ko-KR" sz="1200" dirty="0"/>
              <a:t>B</a:t>
            </a:r>
            <a:r>
              <a:rPr lang="ko-KR" altLang="en-US" sz="1200" dirty="0"/>
              <a:t>의 방향을 제어하기 위한 것이다</a:t>
            </a:r>
            <a:r>
              <a:rPr lang="en-US" altLang="ko-KR" sz="1200" dirty="0"/>
              <a:t>.  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    즉 </a:t>
            </a:r>
            <a:r>
              <a:rPr lang="en-US" altLang="ko-KR" sz="1200" dirty="0"/>
              <a:t>IN1</a:t>
            </a:r>
            <a:r>
              <a:rPr lang="ko-KR" altLang="en-US" sz="1200" dirty="0"/>
              <a:t>과 </a:t>
            </a:r>
            <a:r>
              <a:rPr lang="en-US" altLang="ko-KR" sz="1200" dirty="0"/>
              <a:t>IN2</a:t>
            </a:r>
            <a:r>
              <a:rPr lang="ko-KR" altLang="en-US" sz="1200" dirty="0"/>
              <a:t>를 각각 </a:t>
            </a:r>
            <a:r>
              <a:rPr lang="en-US" altLang="ko-KR" sz="1200" dirty="0"/>
              <a:t>HIGH,LOW </a:t>
            </a:r>
            <a:r>
              <a:rPr lang="ko-KR" altLang="en-US" sz="1200" dirty="0"/>
              <a:t>로 주었을 때와 </a:t>
            </a:r>
            <a:r>
              <a:rPr lang="en-US" altLang="ko-KR" sz="1200" dirty="0"/>
              <a:t>LOW,HIGH</a:t>
            </a:r>
            <a:r>
              <a:rPr lang="ko-KR" altLang="en-US" sz="1200" dirty="0"/>
              <a:t>로 주었을 때는 모터의 진행방향이 반대로 되게 된다</a:t>
            </a:r>
            <a:r>
              <a:rPr lang="en-US" altLang="ko-KR" sz="1200" dirty="0"/>
              <a:t>.   </a:t>
            </a:r>
          </a:p>
          <a:p>
            <a:r>
              <a:rPr lang="en-US" altLang="ko-KR" sz="1200" dirty="0"/>
              <a:t> 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73978" y="2452255"/>
            <a:ext cx="7132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Output A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Output B</a:t>
            </a:r>
            <a:r>
              <a:rPr lang="ko-KR" altLang="en-US" sz="1200" dirty="0"/>
              <a:t>에 각각 </a:t>
            </a:r>
            <a:r>
              <a:rPr lang="en-US" altLang="ko-KR" sz="1200" dirty="0"/>
              <a:t>DC</a:t>
            </a:r>
            <a:r>
              <a:rPr lang="ko-KR" altLang="en-US" sz="1200" dirty="0"/>
              <a:t>모터를 연결한다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b="1" dirty="0"/>
              <a:t>+12V Power </a:t>
            </a:r>
            <a:r>
              <a:rPr lang="ko-KR" altLang="en-US" sz="1200" b="1" dirty="0"/>
              <a:t>단자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모터 작동용 메인 전원을 연결하는 곳이다</a:t>
            </a:r>
            <a:r>
              <a:rPr lang="en-US" altLang="ko-KR" sz="1200" dirty="0"/>
              <a:t>. 35V</a:t>
            </a:r>
            <a:r>
              <a:rPr lang="ko-KR" altLang="en-US" sz="1200" dirty="0"/>
              <a:t>까지 가능하다고 되어 있으나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12V</a:t>
            </a:r>
            <a:r>
              <a:rPr lang="ko-KR" altLang="en-US" sz="1200" dirty="0"/>
              <a:t>이내로 사용하는 것이 일반적이다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Power GND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공통 접지단자로서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GND</a:t>
            </a:r>
            <a:r>
              <a:rPr lang="ko-KR" altLang="en-US" sz="1200" dirty="0" smtClean="0"/>
              <a:t>단자와 </a:t>
            </a:r>
            <a:r>
              <a:rPr lang="en-US" altLang="ko-KR" sz="1200" dirty="0" smtClean="0"/>
              <a:t>+12V</a:t>
            </a:r>
            <a:r>
              <a:rPr lang="ko-KR" altLang="en-US" sz="1200" dirty="0" smtClean="0"/>
              <a:t>전원의 마이너스 접지를 함께 연결한다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23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45" t="3566" b="2841"/>
          <a:stretch/>
        </p:blipFill>
        <p:spPr>
          <a:xfrm>
            <a:off x="344208" y="862369"/>
            <a:ext cx="4930865" cy="2895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742" y="4151283"/>
            <a:ext cx="7408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위와 </a:t>
            </a:r>
            <a:r>
              <a:rPr lang="ko-KR" altLang="en-US" sz="1400" dirty="0"/>
              <a:t>같이 전원을 연결하고 </a:t>
            </a:r>
            <a:r>
              <a:rPr lang="en-US" altLang="ko-KR" sz="1400" dirty="0"/>
              <a:t>Enable A</a:t>
            </a:r>
            <a:r>
              <a:rPr lang="ko-KR" altLang="en-US" sz="1400" dirty="0"/>
              <a:t>와 </a:t>
            </a:r>
            <a:r>
              <a:rPr lang="en-US" altLang="ko-KR" sz="1400" dirty="0"/>
              <a:t>Enable B </a:t>
            </a:r>
            <a:r>
              <a:rPr lang="ko-KR" altLang="en-US" sz="1400" dirty="0"/>
              <a:t>는 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 </a:t>
            </a:r>
            <a:r>
              <a:rPr lang="en-US" altLang="ko-KR" sz="1400" dirty="0"/>
              <a:t>PWM</a:t>
            </a:r>
            <a:r>
              <a:rPr lang="ko-KR" altLang="en-US" sz="1400" dirty="0"/>
              <a:t>용 핀에 연결한다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Input </a:t>
            </a:r>
            <a:r>
              <a:rPr lang="ko-KR" altLang="en-US" sz="1400" dirty="0" smtClean="0"/>
              <a:t>단자들은 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디지털 </a:t>
            </a:r>
            <a:r>
              <a:rPr lang="ko-KR" altLang="en-US" sz="1400" dirty="0" err="1" smtClean="0"/>
              <a:t>출력핀에</a:t>
            </a:r>
            <a:r>
              <a:rPr lang="ko-KR" altLang="en-US" sz="1400" dirty="0" smtClean="0"/>
              <a:t> 연결한다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5V </a:t>
            </a:r>
            <a:r>
              <a:rPr lang="en-US" altLang="ko-KR" sz="1400" dirty="0" err="1"/>
              <a:t>Enale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점퍼선을</a:t>
            </a:r>
            <a:r>
              <a:rPr lang="ko-KR" altLang="en-US" sz="1400" dirty="0"/>
              <a:t> 연결하고 내부 </a:t>
            </a:r>
            <a:r>
              <a:rPr lang="ko-KR" altLang="en-US" sz="1400" dirty="0" err="1"/>
              <a:t>레귤레이터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가동시킨다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60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L298N 사용법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2</cp:revision>
  <dcterms:created xsi:type="dcterms:W3CDTF">2023-04-10T04:22:26Z</dcterms:created>
  <dcterms:modified xsi:type="dcterms:W3CDTF">2023-04-10T04:25:23Z</dcterms:modified>
</cp:coreProperties>
</file>