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9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37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8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6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63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3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6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3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14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4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6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C33B2-8267-474C-ABD3-FE771DB158F2}" type="datetimeFigureOut">
              <a:rPr lang="es-ES" smtClean="0"/>
              <a:t>01/05/2018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93E36B-EE50-4F2A-92C8-66BAF12B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CFEF-6365-435D-9A8E-8404B77F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Barrodance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60D88D-2C7C-4DE1-8D44-BFC7DAB60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Eduardo Mora González</a:t>
            </a:r>
          </a:p>
        </p:txBody>
      </p:sp>
    </p:spTree>
    <p:extLst>
      <p:ext uri="{BB962C8B-B14F-4D97-AF65-F5344CB8AC3E}">
        <p14:creationId xmlns:p14="http://schemas.microsoft.com/office/powerpoint/2010/main" val="38212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48CC4-0ED3-4ECC-8523-8DD77FF9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Barrodance?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F173E-B766-4BA4-A418-637B410D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868615"/>
            <a:ext cx="9601196" cy="703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 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304F81-E68B-4D69-A22C-65C85D48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4" y="2548671"/>
            <a:ext cx="6534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BB67-29E3-4580-8722-253FF61B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Viabilidad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B3663-5AF0-4533-894C-0103CAB1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914EED-EF3F-47D5-ACA7-05520A6C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556932"/>
            <a:ext cx="4171950" cy="35798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066D77-6D30-4BCD-9602-E31460FB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2" y="2556932"/>
            <a:ext cx="4171951" cy="35798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14E64F-DC74-4352-8E3E-C4CE5FB3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486" y="3270593"/>
            <a:ext cx="2483241" cy="17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1BC64-4E5D-471D-B9DF-DED3B98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Adquisición del Conocimiento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E85C4-20D1-440E-9977-CFCE84343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PRIMERA ENTREVISTA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B973A-BE09-46BF-983F-1E761C06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243263"/>
            <a:ext cx="4718304" cy="152568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Contextualización</a:t>
            </a:r>
          </a:p>
          <a:p>
            <a:r>
              <a:rPr lang="es-ES" dirty="0"/>
              <a:t>Características del periodo.</a:t>
            </a:r>
          </a:p>
          <a:p>
            <a:r>
              <a:rPr lang="es-ES" dirty="0"/>
              <a:t>Tipos de obras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992201-B545-41A9-AE33-24BE6A130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SEGUNDA ENTREVISTA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3AF122-B3C0-4E36-8B97-C918C137B7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Tipos de danzas</a:t>
            </a:r>
          </a:p>
          <a:p>
            <a:r>
              <a:rPr lang="es-ES" dirty="0"/>
              <a:t>Características de cada danza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10B7F1-8D37-4BD5-BA85-88F4277E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54" y="4545496"/>
            <a:ext cx="3113525" cy="15256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623FB5-3740-4051-91D2-A18EEB8A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3" y="4987003"/>
            <a:ext cx="1567333" cy="6426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1ABA04-C594-4A61-93DB-9C6C8C2D2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463" y="4185232"/>
            <a:ext cx="3238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196B-A402-4ED0-BBB7-385836AC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del conocimiento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502E3-4989-4B0F-B18C-352C6DBF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B7184-3471-46D8-83BC-7AFBE463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77" y="2901693"/>
            <a:ext cx="8599069" cy="24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7DAB0-13D3-4778-9311-119DCBAE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del conocimiento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41405-6F7C-4F35-AAB7-597A088D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7A7F8-6608-4B63-9171-3B93035C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84" y="2556932"/>
            <a:ext cx="7164630" cy="36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3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8F36-8C90-4DF2-A830-EACD582B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9D760-C05A-4973-8883-00965C803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/>
              <a:t>Validación del SBC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059038-2FF7-4178-A33A-E0E3AC48DB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Casos históricos con solución conocida.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Casos aleatorios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20A00-8E1D-4E03-88D1-D0007933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/>
              <a:t>Usabilidad y Utilidad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AE94E-C846-43BE-A8EA-CCF1C05EEC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Estudiantes de música antigua.</a:t>
            </a:r>
          </a:p>
          <a:p>
            <a:r>
              <a:rPr lang="es-ES" dirty="0"/>
              <a:t>Preparar las pruebas de acceso.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970D29-B529-40FD-A0F8-F752E820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99" y="3746988"/>
            <a:ext cx="2219325" cy="133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884BF6-519D-4B41-A694-1195E0C3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30" y="5169876"/>
            <a:ext cx="2019853" cy="828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431FAC-2BFD-43CA-86A4-A6CD43F4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13" y="4350224"/>
            <a:ext cx="1227948" cy="16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9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76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Barrodance</vt:lpstr>
      <vt:lpstr>¿Qué es Barrodance?</vt:lpstr>
      <vt:lpstr>Viabilidad del Sistema</vt:lpstr>
      <vt:lpstr>Adquisición del Conocimiento</vt:lpstr>
      <vt:lpstr>Representación del conocimiento (I)</vt:lpstr>
      <vt:lpstr>Representación del conocimiento (II)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Barrodance</dc:title>
  <dc:creator>EDUARDO MORA GONZÁLEZ</dc:creator>
  <cp:lastModifiedBy>EDUARDO MORA GONZÁLEZ</cp:lastModifiedBy>
  <cp:revision>19</cp:revision>
  <dcterms:created xsi:type="dcterms:W3CDTF">2018-05-01T17:32:36Z</dcterms:created>
  <dcterms:modified xsi:type="dcterms:W3CDTF">2018-05-01T18:23:42Z</dcterms:modified>
</cp:coreProperties>
</file>