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8" r:id="rId4"/>
    <p:sldId id="271" r:id="rId5"/>
    <p:sldId id="269" r:id="rId6"/>
    <p:sldId id="258" r:id="rId7"/>
    <p:sldId id="259" r:id="rId8"/>
    <p:sldId id="260" r:id="rId9"/>
    <p:sldId id="261" r:id="rId10"/>
    <p:sldId id="263" r:id="rId11"/>
    <p:sldId id="262" r:id="rId12"/>
    <p:sldId id="270" r:id="rId13"/>
    <p:sldId id="273" r:id="rId14"/>
    <p:sldId id="264" r:id="rId15"/>
    <p:sldId id="265" r:id="rId16"/>
    <p:sldId id="266" r:id="rId17"/>
    <p:sldId id="272" r:id="rId18"/>
    <p:sldId id="267" r:id="rId19"/>
  </p:sldIdLst>
  <p:sldSz cx="9144000" cy="5143500" type="screen16x9"/>
  <p:notesSz cx="6858000" cy="9144000"/>
  <p:embeddedFontLst>
    <p:embeddedFont>
      <p:font typeface="Alfa Slab One" charset="0"/>
      <p:regular r:id="rId21"/>
    </p:embeddedFont>
    <p:embeddedFont>
      <p:font typeface="Proxima Nova" charset="0"/>
      <p:regular r:id="rId22"/>
      <p:bold r:id="rId23"/>
      <p:italic r:id="rId24"/>
      <p:boldItalic r:id="rId25"/>
    </p:embeddedFont>
    <p:embeddedFont>
      <p:font typeface="Tahoma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68" y="-96"/>
      </p:cViewPr>
      <p:guideLst>
        <p:guide orient="horz" pos="1872"/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Poster%20Wireless%20Vibration\Data%20and%20Graph\Combined%20graph%20of%20soft%20winding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Poster%20Wireless%20Vibration\Data%20and%20Graph\combined%20utility%20correcte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Poster%20Wireless%20Vibration\Data%20and%20Graph\Combined%20produc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Poster%20Wireless%20Vibration\Data%20and%20Graph\Combined%20produc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Poster%20Wireless%20Vibration\Codes\Combined%20graph%20of%20soft%20winding%20data%20new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Poster%20Wireless%20Vibration\Codes\combined%20utility%20corrected%20new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Poster%20Wireless%20Vibration\Codes\Combined%20production%20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8"/>
  <c:chart>
    <c:plotArea>
      <c:layout>
        <c:manualLayout>
          <c:layoutTarget val="inner"/>
          <c:xMode val="edge"/>
          <c:yMode val="edge"/>
          <c:x val="8.839281345411365E-2"/>
          <c:y val="2.5510017504622128E-2"/>
          <c:w val="0.57185400270443054"/>
          <c:h val="0.95308994281952919"/>
        </c:manualLayout>
      </c:layout>
      <c:pieChart>
        <c:varyColors val="1"/>
        <c:ser>
          <c:idx val="0"/>
          <c:order val="0"/>
          <c:dPt>
            <c:idx val="0"/>
            <c:explosion val="5"/>
          </c:dPt>
          <c:dPt>
            <c:idx val="1"/>
            <c:explosion val="5"/>
            <c:spPr>
              <a:solidFill>
                <a:schemeClr val="accent4"/>
              </a:solidFill>
            </c:spPr>
          </c:dPt>
          <c:dPt>
            <c:idx val="2"/>
            <c:spPr>
              <a:solidFill>
                <a:srgbClr val="002060"/>
              </a:solidFill>
            </c:spPr>
          </c:dPt>
          <c:dPt>
            <c:idx val="3"/>
            <c:spPr>
              <a:solidFill>
                <a:srgbClr val="FFFF00"/>
              </a:solidFill>
            </c:spPr>
          </c:dPt>
          <c:dPt>
            <c:idx val="4"/>
            <c:spPr>
              <a:solidFill>
                <a:schemeClr val="accent4">
                  <a:lumMod val="50000"/>
                </a:schemeClr>
              </a:solidFill>
            </c:spPr>
          </c:dPt>
          <c:dPt>
            <c:idx val="5"/>
            <c:spPr>
              <a:solidFill>
                <a:schemeClr val="tx1"/>
              </a:solidFill>
            </c:spPr>
          </c:dPt>
          <c:dPt>
            <c:idx val="7"/>
            <c:spPr>
              <a:solidFill>
                <a:schemeClr val="tx2">
                  <a:lumMod val="90000"/>
                </a:schemeClr>
              </a:solidFill>
            </c:spPr>
          </c:dPt>
          <c:dPt>
            <c:idx val="8"/>
            <c:spPr>
              <a:solidFill>
                <a:schemeClr val="tx2">
                  <a:lumMod val="50000"/>
                </a:schemeClr>
              </a:solidFill>
            </c:spPr>
          </c:dPt>
          <c:dLbls>
            <c:dLbl>
              <c:idx val="0"/>
              <c:layout>
                <c:manualLayout>
                  <c:x val="-0.2037270187500437"/>
                  <c:y val="6.7144740150697033E-2"/>
                </c:manualLayout>
              </c:layout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accent2">
                          <a:lumMod val="5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defRPr>
                  </a:pPr>
                  <a:endParaRPr lang="en-US"/>
                </a:p>
              </c:txPr>
              <c:showVal val="1"/>
              <c:separator>
</c:separator>
            </c:dLbl>
            <c:dLbl>
              <c:idx val="1"/>
              <c:layout>
                <c:manualLayout>
                  <c:x val="0.15321176341749285"/>
                  <c:y val="-0.21336868993000421"/>
                </c:manualLayout>
              </c:layout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defRPr>
                  </a:pPr>
                  <a:endParaRPr lang="en-US"/>
                </a:p>
              </c:txPr>
              <c:dLblPos val="bestFit"/>
              <c:showVal val="1"/>
              <c:separator>
</c:separator>
            </c:dLbl>
            <c:delete val="1"/>
          </c:dLbls>
          <c:cat>
            <c:strRef>
              <c:f>Sheet1!$A$1:$A$9</c:f>
              <c:strCache>
                <c:ptCount val="9"/>
                <c:pt idx="0">
                  <c:v>Knitware </c:v>
                </c:pt>
                <c:pt idx="1">
                  <c:v>Woven garments</c:v>
                </c:pt>
                <c:pt idx="2">
                  <c:v>Frozen food</c:v>
                </c:pt>
                <c:pt idx="3">
                  <c:v>Agricultural products</c:v>
                </c:pt>
                <c:pt idx="4">
                  <c:v>Chemical products</c:v>
                </c:pt>
                <c:pt idx="5">
                  <c:v>Jute &amp; Jute mfd</c:v>
                </c:pt>
                <c:pt idx="6">
                  <c:v>Specialized textiles</c:v>
                </c:pt>
                <c:pt idx="7">
                  <c:v>Engineering products</c:v>
                </c:pt>
                <c:pt idx="8">
                  <c:v>Others</c:v>
                </c:pt>
              </c:strCache>
            </c:strRef>
          </c:cat>
          <c:val>
            <c:numRef>
              <c:f>Sheet1!$B$1:$B$9</c:f>
              <c:numCache>
                <c:formatCode>0.00%</c:formatCode>
                <c:ptCount val="9"/>
                <c:pt idx="0">
                  <c:v>0.40010000000000001</c:v>
                </c:pt>
                <c:pt idx="1">
                  <c:v>0.37110000000000015</c:v>
                </c:pt>
                <c:pt idx="2">
                  <c:v>2.7500000000000011E-2</c:v>
                </c:pt>
                <c:pt idx="3">
                  <c:v>1.4999999999999998E-2</c:v>
                </c:pt>
                <c:pt idx="4">
                  <c:v>6.3000000000000018E-3</c:v>
                </c:pt>
                <c:pt idx="5">
                  <c:v>4.5400000000000017E-2</c:v>
                </c:pt>
                <c:pt idx="6">
                  <c:v>1.1500000000000005E-2</c:v>
                </c:pt>
                <c:pt idx="7">
                  <c:v>1.9199999999999998E-2</c:v>
                </c:pt>
                <c:pt idx="8">
                  <c:v>7.5600000000000014E-2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61699690178866"/>
          <c:y val="0.14748833429718258"/>
          <c:w val="0.31991638568971803"/>
          <c:h val="0.55131078538289957"/>
        </c:manualLayout>
      </c:layout>
      <c:txPr>
        <a:bodyPr/>
        <a:lstStyle/>
        <a:p>
          <a:pPr>
            <a:defRPr sz="1200">
              <a:solidFill>
                <a:sysClr val="windowText" lastClr="00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defRPr>
          </a:pPr>
          <a:endParaRPr lang="en-US"/>
        </a:p>
      </c:txPr>
    </c:legend>
    <c:plotVisOnly val="1"/>
  </c:chart>
  <c:spPr>
    <a:noFill/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089675566581402"/>
          <c:y val="4.3667727374786122E-2"/>
          <c:w val="0.8469627970735687"/>
          <c:h val="0.71776103462168295"/>
        </c:manualLayout>
      </c:layout>
      <c:lineChart>
        <c:grouping val="standard"/>
        <c:ser>
          <c:idx val="0"/>
          <c:order val="0"/>
          <c:tx>
            <c:strRef>
              <c:f>Sheet1!$A$1</c:f>
              <c:strCache>
                <c:ptCount val="1"/>
                <c:pt idx="0">
                  <c:v>Soft winding machine-1</c:v>
                </c:pt>
              </c:strCache>
            </c:strRef>
          </c:tx>
          <c:spPr>
            <a:ln w="22225" cmpd="sng">
              <a:solidFill>
                <a:schemeClr val="tx2">
                  <a:lumMod val="10000"/>
                </a:schemeClr>
              </a:solidFill>
              <a:prstDash val="lgDashDot"/>
              <a:headEnd type="none" w="med" len="med"/>
            </a:ln>
          </c:spPr>
          <c:marker>
            <c:symbol val="none"/>
          </c:marker>
          <c:val>
            <c:numRef>
              <c:f>Sheet1!$A$2:$A$65</c:f>
              <c:numCache>
                <c:formatCode>General</c:formatCode>
                <c:ptCount val="64"/>
                <c:pt idx="0">
                  <c:v>0.85400000000000065</c:v>
                </c:pt>
                <c:pt idx="1">
                  <c:v>2.2000000000000002</c:v>
                </c:pt>
                <c:pt idx="2">
                  <c:v>2.6619999999999999</c:v>
                </c:pt>
                <c:pt idx="3">
                  <c:v>1.722000000000002</c:v>
                </c:pt>
                <c:pt idx="4">
                  <c:v>0.83300000000000063</c:v>
                </c:pt>
                <c:pt idx="5">
                  <c:v>2.4299999999999997</c:v>
                </c:pt>
                <c:pt idx="6">
                  <c:v>16.515999999999988</c:v>
                </c:pt>
                <c:pt idx="7">
                  <c:v>0.75400000000000256</c:v>
                </c:pt>
                <c:pt idx="8">
                  <c:v>0.78600000000000003</c:v>
                </c:pt>
                <c:pt idx="9">
                  <c:v>30.334000000000035</c:v>
                </c:pt>
                <c:pt idx="10">
                  <c:v>5.1619999999999955</c:v>
                </c:pt>
                <c:pt idx="11">
                  <c:v>8.1289999999999996</c:v>
                </c:pt>
                <c:pt idx="12">
                  <c:v>5.9980000000000002</c:v>
                </c:pt>
                <c:pt idx="13">
                  <c:v>0.74800000000000233</c:v>
                </c:pt>
                <c:pt idx="14">
                  <c:v>25.318000000000001</c:v>
                </c:pt>
                <c:pt idx="15">
                  <c:v>1.095</c:v>
                </c:pt>
                <c:pt idx="16">
                  <c:v>6.0000000000000253E-3</c:v>
                </c:pt>
                <c:pt idx="17">
                  <c:v>0.22400000000000028</c:v>
                </c:pt>
                <c:pt idx="18">
                  <c:v>3.3049999999999997</c:v>
                </c:pt>
                <c:pt idx="19">
                  <c:v>3.738</c:v>
                </c:pt>
                <c:pt idx="20">
                  <c:v>5.3000000000000033E-2</c:v>
                </c:pt>
                <c:pt idx="21">
                  <c:v>3.4470000000000001</c:v>
                </c:pt>
                <c:pt idx="22">
                  <c:v>3.0709999999999997</c:v>
                </c:pt>
                <c:pt idx="23">
                  <c:v>0.93300000000000005</c:v>
                </c:pt>
                <c:pt idx="24">
                  <c:v>9.0000000000000288E-3</c:v>
                </c:pt>
                <c:pt idx="25">
                  <c:v>3.0000000000000135E-3</c:v>
                </c:pt>
                <c:pt idx="26">
                  <c:v>1.032</c:v>
                </c:pt>
                <c:pt idx="27">
                  <c:v>5.0000000000000218E-3</c:v>
                </c:pt>
                <c:pt idx="28">
                  <c:v>2.0670000000000002</c:v>
                </c:pt>
                <c:pt idx="29">
                  <c:v>2.7370000000000001</c:v>
                </c:pt>
                <c:pt idx="30">
                  <c:v>2.300000000000001E-2</c:v>
                </c:pt>
                <c:pt idx="31">
                  <c:v>5.7000000000000134E-2</c:v>
                </c:pt>
                <c:pt idx="32">
                  <c:v>2.7000000000000128E-2</c:v>
                </c:pt>
                <c:pt idx="33">
                  <c:v>4.8000000000000084E-2</c:v>
                </c:pt>
                <c:pt idx="34">
                  <c:v>0.39000000000000135</c:v>
                </c:pt>
                <c:pt idx="35">
                  <c:v>3.1339999999999999</c:v>
                </c:pt>
                <c:pt idx="36">
                  <c:v>0.90800000000000003</c:v>
                </c:pt>
                <c:pt idx="37">
                  <c:v>2.544</c:v>
                </c:pt>
                <c:pt idx="38">
                  <c:v>32.139000000000003</c:v>
                </c:pt>
                <c:pt idx="39">
                  <c:v>18.079000000000001</c:v>
                </c:pt>
                <c:pt idx="40">
                  <c:v>16.684999999999999</c:v>
                </c:pt>
                <c:pt idx="41">
                  <c:v>7.0000000000000253E-3</c:v>
                </c:pt>
                <c:pt idx="42">
                  <c:v>3.7000000000000088E-2</c:v>
                </c:pt>
                <c:pt idx="43">
                  <c:v>58.495000000000012</c:v>
                </c:pt>
                <c:pt idx="44">
                  <c:v>14.287000000000001</c:v>
                </c:pt>
                <c:pt idx="45">
                  <c:v>0.70300000000000062</c:v>
                </c:pt>
                <c:pt idx="46">
                  <c:v>4.4720000000000004</c:v>
                </c:pt>
                <c:pt idx="47">
                  <c:v>27.277999999999999</c:v>
                </c:pt>
                <c:pt idx="48">
                  <c:v>4.5000000000000033E-2</c:v>
                </c:pt>
                <c:pt idx="49">
                  <c:v>5.3039999999999985</c:v>
                </c:pt>
                <c:pt idx="50">
                  <c:v>30.32</c:v>
                </c:pt>
                <c:pt idx="51">
                  <c:v>21.187999999999999</c:v>
                </c:pt>
                <c:pt idx="52">
                  <c:v>11.951000000000002</c:v>
                </c:pt>
                <c:pt idx="53">
                  <c:v>10.717000000000001</c:v>
                </c:pt>
                <c:pt idx="54">
                  <c:v>3.9289999999999998</c:v>
                </c:pt>
                <c:pt idx="55">
                  <c:v>3.9289999999999998</c:v>
                </c:pt>
                <c:pt idx="56">
                  <c:v>16.90299999999991</c:v>
                </c:pt>
                <c:pt idx="57">
                  <c:v>0.15800000000000061</c:v>
                </c:pt>
                <c:pt idx="58">
                  <c:v>1.389</c:v>
                </c:pt>
                <c:pt idx="59">
                  <c:v>0.32200000000000134</c:v>
                </c:pt>
                <c:pt idx="60">
                  <c:v>2.6189999999999998</c:v>
                </c:pt>
                <c:pt idx="61">
                  <c:v>34.065000000000012</c:v>
                </c:pt>
                <c:pt idx="62">
                  <c:v>3.3000000000000002E-2</c:v>
                </c:pt>
                <c:pt idx="63">
                  <c:v>0.31500000000000117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 winding machine-2</c:v>
                </c:pt>
              </c:strCache>
            </c:strRef>
          </c:tx>
          <c:spPr>
            <a:ln w="22225" cmpd="sng">
              <a:solidFill>
                <a:schemeClr val="tx2">
                  <a:lumMod val="10000"/>
                </a:schemeClr>
              </a:solidFill>
              <a:prstDash val="dash"/>
              <a:headEnd type="none" w="med" len="med"/>
            </a:ln>
          </c:spPr>
          <c:marker>
            <c:symbol val="none"/>
          </c:marker>
          <c:val>
            <c:numRef>
              <c:f>Sheet1!$B$2:$B$65</c:f>
              <c:numCache>
                <c:formatCode>General</c:formatCode>
                <c:ptCount val="64"/>
                <c:pt idx="0">
                  <c:v>0.94799999999999995</c:v>
                </c:pt>
                <c:pt idx="1">
                  <c:v>4.4859999999999998</c:v>
                </c:pt>
                <c:pt idx="2">
                  <c:v>8.4000000000000227E-2</c:v>
                </c:pt>
                <c:pt idx="3">
                  <c:v>1.0389999999999948</c:v>
                </c:pt>
                <c:pt idx="4">
                  <c:v>0.13</c:v>
                </c:pt>
                <c:pt idx="5">
                  <c:v>1.014</c:v>
                </c:pt>
                <c:pt idx="6">
                  <c:v>0.31100000000000116</c:v>
                </c:pt>
                <c:pt idx="7">
                  <c:v>0.74400000000000233</c:v>
                </c:pt>
                <c:pt idx="8">
                  <c:v>1.673</c:v>
                </c:pt>
                <c:pt idx="9">
                  <c:v>1.0000000000000028E-2</c:v>
                </c:pt>
                <c:pt idx="10">
                  <c:v>1.0920000000000001</c:v>
                </c:pt>
                <c:pt idx="11">
                  <c:v>5.0000000000000218E-3</c:v>
                </c:pt>
                <c:pt idx="12">
                  <c:v>1.0509999999999953</c:v>
                </c:pt>
                <c:pt idx="13">
                  <c:v>0.42700000000000032</c:v>
                </c:pt>
                <c:pt idx="14">
                  <c:v>0.67000000000000304</c:v>
                </c:pt>
                <c:pt idx="15">
                  <c:v>3.9259999999999997</c:v>
                </c:pt>
                <c:pt idx="16">
                  <c:v>7.2000000000000119E-2</c:v>
                </c:pt>
                <c:pt idx="17">
                  <c:v>0.27300000000000002</c:v>
                </c:pt>
                <c:pt idx="18">
                  <c:v>0.21500000000000041</c:v>
                </c:pt>
                <c:pt idx="19">
                  <c:v>2.5959999999999988</c:v>
                </c:pt>
                <c:pt idx="20">
                  <c:v>0.11300000000000011</c:v>
                </c:pt>
                <c:pt idx="21">
                  <c:v>0.26400000000000001</c:v>
                </c:pt>
                <c:pt idx="22">
                  <c:v>0.78100000000000003</c:v>
                </c:pt>
                <c:pt idx="23">
                  <c:v>0.39200000000000151</c:v>
                </c:pt>
                <c:pt idx="24">
                  <c:v>3.9000000000000076E-2</c:v>
                </c:pt>
                <c:pt idx="25">
                  <c:v>6.077</c:v>
                </c:pt>
                <c:pt idx="26">
                  <c:v>0.24900000000000044</c:v>
                </c:pt>
                <c:pt idx="27">
                  <c:v>0.26500000000000001</c:v>
                </c:pt>
                <c:pt idx="28">
                  <c:v>3.8</c:v>
                </c:pt>
                <c:pt idx="29">
                  <c:v>0.15700000000000044</c:v>
                </c:pt>
                <c:pt idx="30">
                  <c:v>0.74800000000000233</c:v>
                </c:pt>
                <c:pt idx="31">
                  <c:v>0.44700000000000051</c:v>
                </c:pt>
                <c:pt idx="32">
                  <c:v>2.77</c:v>
                </c:pt>
                <c:pt idx="33">
                  <c:v>1.796999999999997</c:v>
                </c:pt>
                <c:pt idx="34">
                  <c:v>0.76000000000000256</c:v>
                </c:pt>
                <c:pt idx="35">
                  <c:v>0.36600000000000038</c:v>
                </c:pt>
                <c:pt idx="36">
                  <c:v>1.0009999999999948</c:v>
                </c:pt>
                <c:pt idx="37">
                  <c:v>1.740000000000002</c:v>
                </c:pt>
                <c:pt idx="38">
                  <c:v>1.9000000000000048E-2</c:v>
                </c:pt>
                <c:pt idx="39">
                  <c:v>0.43500000000000116</c:v>
                </c:pt>
                <c:pt idx="40">
                  <c:v>0.90200000000000002</c:v>
                </c:pt>
                <c:pt idx="41">
                  <c:v>6.742</c:v>
                </c:pt>
                <c:pt idx="42">
                  <c:v>0.29800000000000032</c:v>
                </c:pt>
                <c:pt idx="43">
                  <c:v>2.3719999999999977</c:v>
                </c:pt>
                <c:pt idx="44">
                  <c:v>3.24</c:v>
                </c:pt>
                <c:pt idx="45">
                  <c:v>0.2</c:v>
                </c:pt>
                <c:pt idx="46">
                  <c:v>0.48000000000000032</c:v>
                </c:pt>
                <c:pt idx="47">
                  <c:v>0.11300000000000011</c:v>
                </c:pt>
                <c:pt idx="48">
                  <c:v>6.2000000000000159E-2</c:v>
                </c:pt>
                <c:pt idx="49">
                  <c:v>0.40700000000000008</c:v>
                </c:pt>
                <c:pt idx="50">
                  <c:v>0.66500000000000303</c:v>
                </c:pt>
                <c:pt idx="51">
                  <c:v>2.7389999999999999</c:v>
                </c:pt>
                <c:pt idx="52">
                  <c:v>1.393</c:v>
                </c:pt>
                <c:pt idx="53">
                  <c:v>1.34</c:v>
                </c:pt>
                <c:pt idx="54">
                  <c:v>0.37500000000000117</c:v>
                </c:pt>
                <c:pt idx="55">
                  <c:v>1.0149999999999948</c:v>
                </c:pt>
                <c:pt idx="56">
                  <c:v>8.75</c:v>
                </c:pt>
                <c:pt idx="57">
                  <c:v>0.30900000000000116</c:v>
                </c:pt>
                <c:pt idx="58">
                  <c:v>0.64000000000000268</c:v>
                </c:pt>
                <c:pt idx="59">
                  <c:v>4.9729999999999999</c:v>
                </c:pt>
                <c:pt idx="60">
                  <c:v>3.21</c:v>
                </c:pt>
                <c:pt idx="61">
                  <c:v>9.6000000000000169E-2</c:v>
                </c:pt>
                <c:pt idx="62">
                  <c:v>0.17400000000000004</c:v>
                </c:pt>
                <c:pt idx="63">
                  <c:v>1.6319999999999948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Soft winding machine-3</c:v>
                </c:pt>
              </c:strCache>
            </c:strRef>
          </c:tx>
          <c:spPr>
            <a:ln w="22225" cmpd="sng">
              <a:solidFill>
                <a:schemeClr val="tx2">
                  <a:lumMod val="10000"/>
                </a:schemeClr>
              </a:solidFill>
              <a:prstDash val="solid"/>
              <a:headEnd type="none" w="med" len="med"/>
            </a:ln>
          </c:spPr>
          <c:marker>
            <c:symbol val="none"/>
          </c:marker>
          <c:val>
            <c:numRef>
              <c:f>Sheet1!$C$2:$C$65</c:f>
              <c:numCache>
                <c:formatCode>General</c:formatCode>
                <c:ptCount val="64"/>
                <c:pt idx="0">
                  <c:v>0.63400000000000256</c:v>
                </c:pt>
                <c:pt idx="1">
                  <c:v>1.145</c:v>
                </c:pt>
                <c:pt idx="2">
                  <c:v>1.2000000000000021E-2</c:v>
                </c:pt>
                <c:pt idx="3">
                  <c:v>0</c:v>
                </c:pt>
                <c:pt idx="4">
                  <c:v>0</c:v>
                </c:pt>
                <c:pt idx="5">
                  <c:v>3.2000000000000126E-2</c:v>
                </c:pt>
                <c:pt idx="6">
                  <c:v>2.0000000000000052E-3</c:v>
                </c:pt>
                <c:pt idx="7">
                  <c:v>0</c:v>
                </c:pt>
                <c:pt idx="8">
                  <c:v>9.2000000000000026E-2</c:v>
                </c:pt>
                <c:pt idx="9">
                  <c:v>3.1000000000000114E-2</c:v>
                </c:pt>
                <c:pt idx="10">
                  <c:v>0.16200000000000028</c:v>
                </c:pt>
                <c:pt idx="11">
                  <c:v>5.0000000000000218E-3</c:v>
                </c:pt>
                <c:pt idx="12">
                  <c:v>7.1000000000000021E-2</c:v>
                </c:pt>
                <c:pt idx="13">
                  <c:v>0.49500000000000038</c:v>
                </c:pt>
                <c:pt idx="14">
                  <c:v>4.3000000000000003E-2</c:v>
                </c:pt>
                <c:pt idx="15">
                  <c:v>2.300000000000001E-2</c:v>
                </c:pt>
                <c:pt idx="16">
                  <c:v>0</c:v>
                </c:pt>
                <c:pt idx="17">
                  <c:v>2.9000000000000047E-2</c:v>
                </c:pt>
                <c:pt idx="18">
                  <c:v>0.21800000000000044</c:v>
                </c:pt>
                <c:pt idx="19">
                  <c:v>5.7000000000000134E-2</c:v>
                </c:pt>
                <c:pt idx="20">
                  <c:v>4.2000000000000114E-2</c:v>
                </c:pt>
                <c:pt idx="21">
                  <c:v>4.2000000000000114E-2</c:v>
                </c:pt>
                <c:pt idx="22">
                  <c:v>0.16200000000000028</c:v>
                </c:pt>
                <c:pt idx="23">
                  <c:v>7.0000000000000034E-2</c:v>
                </c:pt>
                <c:pt idx="24">
                  <c:v>0</c:v>
                </c:pt>
                <c:pt idx="25">
                  <c:v>5.6000000000000022E-2</c:v>
                </c:pt>
                <c:pt idx="26">
                  <c:v>4.0000000000000114E-3</c:v>
                </c:pt>
                <c:pt idx="27">
                  <c:v>1.7000000000000053E-2</c:v>
                </c:pt>
                <c:pt idx="28">
                  <c:v>5.0000000000000218E-3</c:v>
                </c:pt>
                <c:pt idx="29">
                  <c:v>0.1</c:v>
                </c:pt>
                <c:pt idx="30">
                  <c:v>5.3000000000000033E-2</c:v>
                </c:pt>
                <c:pt idx="31">
                  <c:v>5.5000000000000104E-2</c:v>
                </c:pt>
                <c:pt idx="32">
                  <c:v>1.2000000000000021E-2</c:v>
                </c:pt>
                <c:pt idx="33">
                  <c:v>7.7000000000000124E-2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4.8000000000000084E-2</c:v>
                </c:pt>
                <c:pt idx="38">
                  <c:v>4.0000000000000114E-3</c:v>
                </c:pt>
                <c:pt idx="39">
                  <c:v>5.0000000000000218E-3</c:v>
                </c:pt>
                <c:pt idx="40">
                  <c:v>2.0000000000000052E-3</c:v>
                </c:pt>
                <c:pt idx="41">
                  <c:v>0.128</c:v>
                </c:pt>
                <c:pt idx="42">
                  <c:v>2.9000000000000047E-2</c:v>
                </c:pt>
                <c:pt idx="43">
                  <c:v>0</c:v>
                </c:pt>
                <c:pt idx="44">
                  <c:v>0</c:v>
                </c:pt>
                <c:pt idx="45">
                  <c:v>3.6000000000000067E-2</c:v>
                </c:pt>
                <c:pt idx="46">
                  <c:v>1.0999999999999998E-2</c:v>
                </c:pt>
                <c:pt idx="47">
                  <c:v>0.13100000000000001</c:v>
                </c:pt>
                <c:pt idx="48">
                  <c:v>5.5000000000000104E-2</c:v>
                </c:pt>
                <c:pt idx="49">
                  <c:v>5.2000000000000116E-2</c:v>
                </c:pt>
                <c:pt idx="50">
                  <c:v>0.17100000000000001</c:v>
                </c:pt>
                <c:pt idx="51">
                  <c:v>5.1000000000000004E-2</c:v>
                </c:pt>
                <c:pt idx="52">
                  <c:v>0</c:v>
                </c:pt>
                <c:pt idx="53">
                  <c:v>3.8000000000000055E-2</c:v>
                </c:pt>
                <c:pt idx="54">
                  <c:v>6.9000000000000214E-2</c:v>
                </c:pt>
                <c:pt idx="55">
                  <c:v>4.3000000000000003E-2</c:v>
                </c:pt>
                <c:pt idx="56">
                  <c:v>2.0000000000000052E-3</c:v>
                </c:pt>
                <c:pt idx="57">
                  <c:v>6.6000000000000003E-2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1.2999999999999998E-2</c:v>
                </c:pt>
                <c:pt idx="62">
                  <c:v>0.27400000000000002</c:v>
                </c:pt>
                <c:pt idx="63">
                  <c:v>4.5000000000000033E-2</c:v>
                </c:pt>
              </c:numCache>
            </c:numRef>
          </c:val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Hard winding machine</c:v>
                </c:pt>
              </c:strCache>
            </c:strRef>
          </c:tx>
          <c:spPr>
            <a:ln w="28575" cmpd="dbl">
              <a:solidFill>
                <a:schemeClr val="tx2">
                  <a:lumMod val="10000"/>
                </a:schemeClr>
              </a:solidFill>
              <a:prstDash val="sysDot"/>
            </a:ln>
          </c:spPr>
          <c:marker>
            <c:symbol val="none"/>
          </c:marker>
          <c:val>
            <c:numRef>
              <c:f>Sheet1!$D$2:$D$65</c:f>
              <c:numCache>
                <c:formatCode>General</c:formatCode>
                <c:ptCount val="64"/>
                <c:pt idx="0">
                  <c:v>35.536000000000001</c:v>
                </c:pt>
                <c:pt idx="1">
                  <c:v>4.7000000000000104E-2</c:v>
                </c:pt>
                <c:pt idx="2">
                  <c:v>0.35400000000000031</c:v>
                </c:pt>
                <c:pt idx="3">
                  <c:v>1.155</c:v>
                </c:pt>
                <c:pt idx="4">
                  <c:v>0.71100000000000063</c:v>
                </c:pt>
                <c:pt idx="5">
                  <c:v>17.475999999999921</c:v>
                </c:pt>
                <c:pt idx="6">
                  <c:v>7.468</c:v>
                </c:pt>
                <c:pt idx="7">
                  <c:v>3.3959999999999977</c:v>
                </c:pt>
                <c:pt idx="8">
                  <c:v>4.3139999999999965</c:v>
                </c:pt>
                <c:pt idx="9">
                  <c:v>0.41800000000000032</c:v>
                </c:pt>
                <c:pt idx="10">
                  <c:v>0.52600000000000002</c:v>
                </c:pt>
                <c:pt idx="11">
                  <c:v>0.45900000000000002</c:v>
                </c:pt>
                <c:pt idx="12">
                  <c:v>0.82700000000000062</c:v>
                </c:pt>
                <c:pt idx="13">
                  <c:v>0.42700000000000032</c:v>
                </c:pt>
                <c:pt idx="14">
                  <c:v>6.702</c:v>
                </c:pt>
                <c:pt idx="15">
                  <c:v>0.47700000000000031</c:v>
                </c:pt>
                <c:pt idx="16">
                  <c:v>0.12200000000000009</c:v>
                </c:pt>
                <c:pt idx="17">
                  <c:v>0.14700000000000021</c:v>
                </c:pt>
                <c:pt idx="18">
                  <c:v>7.5000000000000122E-2</c:v>
                </c:pt>
                <c:pt idx="19">
                  <c:v>2.2269999999999999</c:v>
                </c:pt>
                <c:pt idx="20">
                  <c:v>0.11000000000000011</c:v>
                </c:pt>
                <c:pt idx="21">
                  <c:v>28.832000000000001</c:v>
                </c:pt>
                <c:pt idx="22">
                  <c:v>22.664999999999999</c:v>
                </c:pt>
                <c:pt idx="23">
                  <c:v>0.35800000000000032</c:v>
                </c:pt>
                <c:pt idx="24">
                  <c:v>1.8740000000000001</c:v>
                </c:pt>
                <c:pt idx="25">
                  <c:v>4.6000000000000013E-2</c:v>
                </c:pt>
                <c:pt idx="26">
                  <c:v>0.80900000000000005</c:v>
                </c:pt>
                <c:pt idx="27">
                  <c:v>7.7000000000000124E-2</c:v>
                </c:pt>
                <c:pt idx="28">
                  <c:v>8.61</c:v>
                </c:pt>
                <c:pt idx="29">
                  <c:v>1.6040000000000001</c:v>
                </c:pt>
                <c:pt idx="30">
                  <c:v>11.213000000000001</c:v>
                </c:pt>
                <c:pt idx="31">
                  <c:v>1.768000000000002</c:v>
                </c:pt>
                <c:pt idx="32">
                  <c:v>5.0000000000000218E-3</c:v>
                </c:pt>
                <c:pt idx="33">
                  <c:v>1.607</c:v>
                </c:pt>
                <c:pt idx="34">
                  <c:v>5.0000000000000218E-3</c:v>
                </c:pt>
                <c:pt idx="35">
                  <c:v>5.3000000000000033E-2</c:v>
                </c:pt>
                <c:pt idx="36">
                  <c:v>0.82099999999999995</c:v>
                </c:pt>
                <c:pt idx="37">
                  <c:v>0.58500000000000052</c:v>
                </c:pt>
                <c:pt idx="38">
                  <c:v>67.937000000000026</c:v>
                </c:pt>
                <c:pt idx="39">
                  <c:v>6.5410000000000004</c:v>
                </c:pt>
                <c:pt idx="40">
                  <c:v>5.0460000000000003</c:v>
                </c:pt>
                <c:pt idx="41">
                  <c:v>0.42000000000000032</c:v>
                </c:pt>
                <c:pt idx="42">
                  <c:v>1.6960000000000046</c:v>
                </c:pt>
                <c:pt idx="43">
                  <c:v>1.7369999999999968</c:v>
                </c:pt>
                <c:pt idx="44">
                  <c:v>15.483000000000002</c:v>
                </c:pt>
                <c:pt idx="45">
                  <c:v>0.35000000000000031</c:v>
                </c:pt>
                <c:pt idx="46">
                  <c:v>0.91900000000000004</c:v>
                </c:pt>
                <c:pt idx="47">
                  <c:v>0.17200000000000001</c:v>
                </c:pt>
                <c:pt idx="48">
                  <c:v>0.20700000000000021</c:v>
                </c:pt>
                <c:pt idx="49">
                  <c:v>0.14400000000000004</c:v>
                </c:pt>
                <c:pt idx="50">
                  <c:v>8.6000000000000063E-2</c:v>
                </c:pt>
                <c:pt idx="51">
                  <c:v>6.7619999999999996</c:v>
                </c:pt>
                <c:pt idx="52">
                  <c:v>0.63400000000000256</c:v>
                </c:pt>
                <c:pt idx="53">
                  <c:v>3.0000000000000135E-3</c:v>
                </c:pt>
                <c:pt idx="54">
                  <c:v>3.9099999999999997</c:v>
                </c:pt>
                <c:pt idx="55">
                  <c:v>21.178000000000001</c:v>
                </c:pt>
                <c:pt idx="56">
                  <c:v>0.82600000000000062</c:v>
                </c:pt>
                <c:pt idx="57">
                  <c:v>9.18</c:v>
                </c:pt>
                <c:pt idx="58">
                  <c:v>0.30000000000000032</c:v>
                </c:pt>
                <c:pt idx="59">
                  <c:v>5.2000000000000116E-2</c:v>
                </c:pt>
                <c:pt idx="60">
                  <c:v>34.589000000000006</c:v>
                </c:pt>
                <c:pt idx="61">
                  <c:v>1.2000000000000021E-2</c:v>
                </c:pt>
                <c:pt idx="62">
                  <c:v>0</c:v>
                </c:pt>
                <c:pt idx="63">
                  <c:v>7.0000000000000034E-2</c:v>
                </c:pt>
              </c:numCache>
            </c:numRef>
          </c:val>
        </c:ser>
        <c:marker val="1"/>
        <c:axId val="65569536"/>
        <c:axId val="65571456"/>
      </c:lineChart>
      <c:catAx>
        <c:axId val="65569536"/>
        <c:scaling>
          <c:orientation val="minMax"/>
        </c:scaling>
        <c:axPos val="b"/>
        <c:majorGridlines>
          <c:spPr>
            <a:ln>
              <a:solidFill>
                <a:sysClr val="windowText" lastClr="000000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readings</a:t>
                </a:r>
              </a:p>
            </c:rich>
          </c:tx>
          <c:layout>
            <c:manualLayout>
              <c:xMode val="edge"/>
              <c:yMode val="edge"/>
              <c:x val="0.43198439059468602"/>
              <c:y val="0.90563195538481878"/>
            </c:manualLayout>
          </c:layout>
        </c:title>
        <c:tickLblPos val="nextTo"/>
        <c:spPr>
          <a:ln>
            <a:solidFill>
              <a:srgbClr val="D9D9D9">
                <a:lumMod val="10000"/>
              </a:srgbClr>
            </a:solidFill>
          </a:ln>
        </c:spPr>
        <c:crossAx val="65571456"/>
        <c:crosses val="autoZero"/>
        <c:lblAlgn val="ctr"/>
        <c:lblOffset val="100"/>
        <c:tickLblSkip val="10"/>
        <c:tickMarkSkip val="10"/>
      </c:catAx>
      <c:valAx>
        <c:axId val="65571456"/>
        <c:scaling>
          <c:orientation val="minMax"/>
          <c:max val="70"/>
          <c:min val="0"/>
        </c:scaling>
        <c:axPos val="l"/>
        <c:majorGridlines>
          <c:spPr>
            <a:ln>
              <a:solidFill>
                <a:sysClr val="windowText" lastClr="000000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Output signal level (ms)</a:t>
                </a:r>
              </a:p>
            </c:rich>
          </c:tx>
          <c:layout>
            <c:manualLayout>
              <c:xMode val="edge"/>
              <c:yMode val="edge"/>
              <c:x val="6.9451635351046391E-4"/>
              <c:y val="9.5111492526194115E-4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crossAx val="65569536"/>
        <c:crosses val="autoZero"/>
        <c:crossBetween val="between"/>
        <c:majorUnit val="14"/>
      </c:valAx>
      <c:spPr>
        <a:noFill/>
        <a:ln>
          <a:solidFill>
            <a:schemeClr val="tx2">
              <a:lumMod val="1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14859221774834441"/>
          <c:y val="6.4139013986493174E-2"/>
          <c:w val="0.46971638643973607"/>
          <c:h val="0.29504940008893327"/>
        </c:manualLayout>
      </c:layout>
      <c:spPr>
        <a:solidFill>
          <a:schemeClr val="bg1"/>
        </a:solidFill>
        <a:ln>
          <a:noFill/>
        </a:ln>
      </c:spPr>
    </c:legend>
    <c:plotVisOnly val="1"/>
  </c:chart>
  <c:spPr>
    <a:noFill/>
    <a:ln>
      <a:noFill/>
    </a:ln>
  </c:spPr>
  <c:txPr>
    <a:bodyPr/>
    <a:lstStyle/>
    <a:p>
      <a:pPr>
        <a:defRPr sz="1800">
          <a:solidFill>
            <a:schemeClr val="tx2">
              <a:lumMod val="10000"/>
            </a:schemeClr>
          </a:solidFill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9.4777849473144229E-2"/>
          <c:y val="4.4697011386587833E-2"/>
          <c:w val="0.893684927302557"/>
          <c:h val="0.75761074847056764"/>
        </c:manualLayout>
      </c:layout>
      <c:lineChart>
        <c:grouping val="standard"/>
        <c:ser>
          <c:idx val="0"/>
          <c:order val="0"/>
          <c:tx>
            <c:strRef>
              <c:f>Sheet1!$A$1</c:f>
              <c:strCache>
                <c:ptCount val="1"/>
                <c:pt idx="0">
                  <c:v>Boiler 1</c:v>
                </c:pt>
              </c:strCache>
            </c:strRef>
          </c:tx>
          <c:spPr>
            <a:ln w="22225" cap="rnd" cmpd="sng">
              <a:solidFill>
                <a:schemeClr val="tx2">
                  <a:lumMod val="10000"/>
                </a:schemeClr>
              </a:solidFill>
              <a:prstDash val="lgDash"/>
              <a:headEnd type="none"/>
            </a:ln>
          </c:spPr>
          <c:marker>
            <c:symbol val="none"/>
          </c:marker>
          <c:val>
            <c:numRef>
              <c:f>Sheet1!$A$2:$A$76</c:f>
              <c:numCache>
                <c:formatCode>General</c:formatCode>
                <c:ptCount val="75"/>
                <c:pt idx="0">
                  <c:v>0.30000000000000032</c:v>
                </c:pt>
                <c:pt idx="1">
                  <c:v>0.51100000000000001</c:v>
                </c:pt>
                <c:pt idx="2">
                  <c:v>3.8159999999999967</c:v>
                </c:pt>
                <c:pt idx="3">
                  <c:v>3.1000000000000052E-2</c:v>
                </c:pt>
                <c:pt idx="4">
                  <c:v>7.0000000000000021E-2</c:v>
                </c:pt>
                <c:pt idx="5">
                  <c:v>2.0000000000000011E-2</c:v>
                </c:pt>
                <c:pt idx="6">
                  <c:v>2.77</c:v>
                </c:pt>
                <c:pt idx="7">
                  <c:v>0.24800000000000041</c:v>
                </c:pt>
                <c:pt idx="8">
                  <c:v>1.034</c:v>
                </c:pt>
                <c:pt idx="9">
                  <c:v>1.165</c:v>
                </c:pt>
                <c:pt idx="10">
                  <c:v>0.26200000000000001</c:v>
                </c:pt>
                <c:pt idx="11">
                  <c:v>0.29400000000000032</c:v>
                </c:pt>
                <c:pt idx="12">
                  <c:v>0.47400000000000031</c:v>
                </c:pt>
                <c:pt idx="13">
                  <c:v>0.17300000000000001</c:v>
                </c:pt>
                <c:pt idx="14">
                  <c:v>5.8239999999999945</c:v>
                </c:pt>
                <c:pt idx="15">
                  <c:v>0.18100000000000024</c:v>
                </c:pt>
                <c:pt idx="16">
                  <c:v>0.191</c:v>
                </c:pt>
                <c:pt idx="17">
                  <c:v>0.36100000000000032</c:v>
                </c:pt>
                <c:pt idx="18">
                  <c:v>0.42100000000000032</c:v>
                </c:pt>
                <c:pt idx="19">
                  <c:v>0.90500000000000003</c:v>
                </c:pt>
                <c:pt idx="20">
                  <c:v>0.37400000000000128</c:v>
                </c:pt>
                <c:pt idx="21">
                  <c:v>1.86</c:v>
                </c:pt>
                <c:pt idx="22">
                  <c:v>0.60500000000000065</c:v>
                </c:pt>
                <c:pt idx="23">
                  <c:v>8.6070000000000011</c:v>
                </c:pt>
                <c:pt idx="24">
                  <c:v>6.3E-2</c:v>
                </c:pt>
                <c:pt idx="25">
                  <c:v>0</c:v>
                </c:pt>
                <c:pt idx="26">
                  <c:v>0</c:v>
                </c:pt>
                <c:pt idx="27">
                  <c:v>0.27400000000000002</c:v>
                </c:pt>
                <c:pt idx="28">
                  <c:v>3.9000000000000014E-2</c:v>
                </c:pt>
                <c:pt idx="29">
                  <c:v>1.4E-2</c:v>
                </c:pt>
                <c:pt idx="30">
                  <c:v>9.0450000000000017</c:v>
                </c:pt>
                <c:pt idx="31">
                  <c:v>0.18900000000000067</c:v>
                </c:pt>
                <c:pt idx="32">
                  <c:v>0.18200000000000024</c:v>
                </c:pt>
                <c:pt idx="33">
                  <c:v>8.7079999999999984</c:v>
                </c:pt>
                <c:pt idx="34">
                  <c:v>0.20600000000000004</c:v>
                </c:pt>
                <c:pt idx="35">
                  <c:v>3.0000000000000092E-3</c:v>
                </c:pt>
                <c:pt idx="36">
                  <c:v>6.0969999999999995</c:v>
                </c:pt>
                <c:pt idx="37">
                  <c:v>0.64700000000000291</c:v>
                </c:pt>
                <c:pt idx="38">
                  <c:v>4.4029999999999996</c:v>
                </c:pt>
                <c:pt idx="39">
                  <c:v>0</c:v>
                </c:pt>
                <c:pt idx="40">
                  <c:v>1.4039999999999886</c:v>
                </c:pt>
                <c:pt idx="41">
                  <c:v>4.0000000000000022E-2</c:v>
                </c:pt>
                <c:pt idx="42">
                  <c:v>8.4000000000000047E-2</c:v>
                </c:pt>
                <c:pt idx="43">
                  <c:v>1.337</c:v>
                </c:pt>
                <c:pt idx="44">
                  <c:v>0.42900000000000038</c:v>
                </c:pt>
                <c:pt idx="45">
                  <c:v>0.192</c:v>
                </c:pt>
                <c:pt idx="46">
                  <c:v>0.14700000000000021</c:v>
                </c:pt>
                <c:pt idx="47">
                  <c:v>0.999</c:v>
                </c:pt>
                <c:pt idx="48">
                  <c:v>0.54300000000000004</c:v>
                </c:pt>
                <c:pt idx="49">
                  <c:v>0.6430000000000029</c:v>
                </c:pt>
                <c:pt idx="50">
                  <c:v>1.7000000000000001E-2</c:v>
                </c:pt>
                <c:pt idx="51">
                  <c:v>0.221</c:v>
                </c:pt>
                <c:pt idx="52">
                  <c:v>0.84900000000000064</c:v>
                </c:pt>
                <c:pt idx="53">
                  <c:v>5.9260000000000002</c:v>
                </c:pt>
                <c:pt idx="54">
                  <c:v>1.4999999999999998E-2</c:v>
                </c:pt>
                <c:pt idx="55">
                  <c:v>8.0460000000000012</c:v>
                </c:pt>
                <c:pt idx="56">
                  <c:v>7.1639999999999855</c:v>
                </c:pt>
                <c:pt idx="57">
                  <c:v>2.0989999999999998</c:v>
                </c:pt>
                <c:pt idx="58">
                  <c:v>5.8310000000000004</c:v>
                </c:pt>
                <c:pt idx="59">
                  <c:v>7.7450000000000001</c:v>
                </c:pt>
                <c:pt idx="60">
                  <c:v>8.9430000000000014</c:v>
                </c:pt>
                <c:pt idx="61">
                  <c:v>0.67500000000000326</c:v>
                </c:pt>
                <c:pt idx="62">
                  <c:v>8.0000000000000043E-2</c:v>
                </c:pt>
                <c:pt idx="63">
                  <c:v>0.61200000000000065</c:v>
                </c:pt>
                <c:pt idx="64">
                  <c:v>6.2000000000000034E-2</c:v>
                </c:pt>
                <c:pt idx="65">
                  <c:v>0.84900000000000064</c:v>
                </c:pt>
                <c:pt idx="66">
                  <c:v>0.27500000000000002</c:v>
                </c:pt>
                <c:pt idx="67">
                  <c:v>0.74700000000000255</c:v>
                </c:pt>
                <c:pt idx="68">
                  <c:v>0.59099999999999997</c:v>
                </c:pt>
                <c:pt idx="69">
                  <c:v>3.6999999999999998E-2</c:v>
                </c:pt>
                <c:pt idx="70">
                  <c:v>0.31100000000000128</c:v>
                </c:pt>
                <c:pt idx="71">
                  <c:v>1.4569999999999936</c:v>
                </c:pt>
                <c:pt idx="72">
                  <c:v>29.353999999999999</c:v>
                </c:pt>
                <c:pt idx="73">
                  <c:v>0.89700000000000002</c:v>
                </c:pt>
                <c:pt idx="74">
                  <c:v>17.167999999999999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Boiler 2</c:v>
                </c:pt>
              </c:strCache>
            </c:strRef>
          </c:tx>
          <c:spPr>
            <a:ln w="22225" cap="rnd" cmpd="sng">
              <a:solidFill>
                <a:schemeClr val="tx2">
                  <a:lumMod val="10000"/>
                </a:schemeClr>
              </a:solidFill>
              <a:prstDash val="solid"/>
              <a:headEnd type="none" w="sm" len="sm"/>
            </a:ln>
          </c:spPr>
          <c:marker>
            <c:symbol val="none"/>
          </c:marker>
          <c:val>
            <c:numRef>
              <c:f>Sheet1!$B$2:$B$76</c:f>
              <c:numCache>
                <c:formatCode>General</c:formatCode>
                <c:ptCount val="75"/>
                <c:pt idx="0">
                  <c:v>6.5000000000000002E-2</c:v>
                </c:pt>
                <c:pt idx="1">
                  <c:v>0.86400000000000254</c:v>
                </c:pt>
                <c:pt idx="2">
                  <c:v>1.0129999999999943</c:v>
                </c:pt>
                <c:pt idx="3">
                  <c:v>0.31000000000000127</c:v>
                </c:pt>
                <c:pt idx="4">
                  <c:v>0.75600000000000289</c:v>
                </c:pt>
                <c:pt idx="5">
                  <c:v>0.92100000000000004</c:v>
                </c:pt>
                <c:pt idx="6">
                  <c:v>0.53100000000000003</c:v>
                </c:pt>
                <c:pt idx="7">
                  <c:v>1.2609999999999943</c:v>
                </c:pt>
                <c:pt idx="8">
                  <c:v>0.59399999999999997</c:v>
                </c:pt>
                <c:pt idx="9">
                  <c:v>0.49700000000000127</c:v>
                </c:pt>
                <c:pt idx="10">
                  <c:v>0.48900000000000032</c:v>
                </c:pt>
                <c:pt idx="11">
                  <c:v>1.121</c:v>
                </c:pt>
                <c:pt idx="12">
                  <c:v>0.33700000000000163</c:v>
                </c:pt>
                <c:pt idx="13">
                  <c:v>0.27100000000000002</c:v>
                </c:pt>
                <c:pt idx="14">
                  <c:v>1.2449999999999946</c:v>
                </c:pt>
                <c:pt idx="15">
                  <c:v>0.31500000000000128</c:v>
                </c:pt>
                <c:pt idx="16">
                  <c:v>0.51400000000000001</c:v>
                </c:pt>
                <c:pt idx="17">
                  <c:v>0.42500000000000032</c:v>
                </c:pt>
                <c:pt idx="18">
                  <c:v>0.23100000000000001</c:v>
                </c:pt>
                <c:pt idx="19">
                  <c:v>1.0129999999999943</c:v>
                </c:pt>
                <c:pt idx="20">
                  <c:v>0.85600000000000065</c:v>
                </c:pt>
                <c:pt idx="21">
                  <c:v>0.55900000000000005</c:v>
                </c:pt>
                <c:pt idx="22">
                  <c:v>0.36700000000000038</c:v>
                </c:pt>
                <c:pt idx="23">
                  <c:v>0.13</c:v>
                </c:pt>
                <c:pt idx="24">
                  <c:v>0.10900000000000012</c:v>
                </c:pt>
                <c:pt idx="25">
                  <c:v>0.48100000000000032</c:v>
                </c:pt>
                <c:pt idx="26">
                  <c:v>0.57199999999999995</c:v>
                </c:pt>
                <c:pt idx="27">
                  <c:v>1.0529999999999948</c:v>
                </c:pt>
                <c:pt idx="28">
                  <c:v>0.18500000000000041</c:v>
                </c:pt>
                <c:pt idx="29">
                  <c:v>0.38700000000000145</c:v>
                </c:pt>
                <c:pt idx="30">
                  <c:v>0.49700000000000127</c:v>
                </c:pt>
                <c:pt idx="31">
                  <c:v>0.43500000000000127</c:v>
                </c:pt>
                <c:pt idx="32">
                  <c:v>0.39800000000000163</c:v>
                </c:pt>
                <c:pt idx="33">
                  <c:v>0.53900000000000003</c:v>
                </c:pt>
                <c:pt idx="34">
                  <c:v>0.43700000000000128</c:v>
                </c:pt>
                <c:pt idx="35">
                  <c:v>8.2000000000000003E-2</c:v>
                </c:pt>
                <c:pt idx="36">
                  <c:v>0.70400000000000063</c:v>
                </c:pt>
                <c:pt idx="37">
                  <c:v>0.90300000000000002</c:v>
                </c:pt>
                <c:pt idx="38">
                  <c:v>1.2989999999999948</c:v>
                </c:pt>
                <c:pt idx="39">
                  <c:v>1.395</c:v>
                </c:pt>
                <c:pt idx="40">
                  <c:v>0.25</c:v>
                </c:pt>
                <c:pt idx="41">
                  <c:v>0.45500000000000002</c:v>
                </c:pt>
                <c:pt idx="42">
                  <c:v>0.54500000000000004</c:v>
                </c:pt>
                <c:pt idx="43">
                  <c:v>1.0369999999999944</c:v>
                </c:pt>
                <c:pt idx="44">
                  <c:v>8.2479999999999993</c:v>
                </c:pt>
                <c:pt idx="45">
                  <c:v>2.3209999999999997</c:v>
                </c:pt>
                <c:pt idx="46">
                  <c:v>0.74800000000000255</c:v>
                </c:pt>
                <c:pt idx="47">
                  <c:v>3.2029999999999998</c:v>
                </c:pt>
                <c:pt idx="48">
                  <c:v>3.5139999999999998</c:v>
                </c:pt>
                <c:pt idx="49">
                  <c:v>1.127</c:v>
                </c:pt>
                <c:pt idx="50">
                  <c:v>0.127</c:v>
                </c:pt>
                <c:pt idx="51">
                  <c:v>1.5229999999999944</c:v>
                </c:pt>
                <c:pt idx="52">
                  <c:v>1.125</c:v>
                </c:pt>
                <c:pt idx="53">
                  <c:v>1.8240000000000001</c:v>
                </c:pt>
                <c:pt idx="54">
                  <c:v>0.43500000000000127</c:v>
                </c:pt>
                <c:pt idx="55">
                  <c:v>0.26</c:v>
                </c:pt>
                <c:pt idx="56">
                  <c:v>0</c:v>
                </c:pt>
                <c:pt idx="57">
                  <c:v>0.47500000000000031</c:v>
                </c:pt>
                <c:pt idx="58">
                  <c:v>0.18400000000000041</c:v>
                </c:pt>
                <c:pt idx="59">
                  <c:v>0.68200000000000005</c:v>
                </c:pt>
                <c:pt idx="60">
                  <c:v>0.47400000000000031</c:v>
                </c:pt>
                <c:pt idx="61">
                  <c:v>1.4219999999999897</c:v>
                </c:pt>
                <c:pt idx="62">
                  <c:v>0.34900000000000031</c:v>
                </c:pt>
                <c:pt idx="63">
                  <c:v>0.84700000000000064</c:v>
                </c:pt>
                <c:pt idx="64">
                  <c:v>0.40200000000000002</c:v>
                </c:pt>
                <c:pt idx="65">
                  <c:v>0.13200000000000001</c:v>
                </c:pt>
                <c:pt idx="66">
                  <c:v>0.20600000000000004</c:v>
                </c:pt>
                <c:pt idx="67">
                  <c:v>0.83600000000000063</c:v>
                </c:pt>
                <c:pt idx="68">
                  <c:v>0.35600000000000032</c:v>
                </c:pt>
                <c:pt idx="69">
                  <c:v>0.13600000000000001</c:v>
                </c:pt>
                <c:pt idx="70">
                  <c:v>0.90500000000000003</c:v>
                </c:pt>
                <c:pt idx="71">
                  <c:v>4.3049999999999855</c:v>
                </c:pt>
                <c:pt idx="72">
                  <c:v>3.0349999999999997</c:v>
                </c:pt>
                <c:pt idx="73">
                  <c:v>0.36800000000000038</c:v>
                </c:pt>
                <c:pt idx="74">
                  <c:v>0.38200000000000145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Generator 1</c:v>
                </c:pt>
              </c:strCache>
            </c:strRef>
          </c:tx>
          <c:spPr>
            <a:ln w="25400" cap="rnd">
              <a:solidFill>
                <a:schemeClr val="tx2">
                  <a:lumMod val="10000"/>
                </a:schemeClr>
              </a:solidFill>
              <a:prstDash val="sysDot"/>
              <a:headEnd type="none"/>
            </a:ln>
          </c:spPr>
          <c:marker>
            <c:symbol val="none"/>
          </c:marker>
          <c:val>
            <c:numRef>
              <c:f>Sheet1!$C$2:$C$76</c:f>
              <c:numCache>
                <c:formatCode>General</c:formatCode>
                <c:ptCount val="75"/>
                <c:pt idx="0">
                  <c:v>0</c:v>
                </c:pt>
                <c:pt idx="1">
                  <c:v>0.74300000000000255</c:v>
                </c:pt>
                <c:pt idx="2">
                  <c:v>4.8839999999999995</c:v>
                </c:pt>
                <c:pt idx="3">
                  <c:v>8.7650000000000006</c:v>
                </c:pt>
                <c:pt idx="4">
                  <c:v>0.129</c:v>
                </c:pt>
                <c:pt idx="5">
                  <c:v>7.0000000000000114E-3</c:v>
                </c:pt>
                <c:pt idx="6">
                  <c:v>11.98</c:v>
                </c:pt>
                <c:pt idx="7">
                  <c:v>0.46800000000000008</c:v>
                </c:pt>
                <c:pt idx="8">
                  <c:v>8.9750000000000068</c:v>
                </c:pt>
                <c:pt idx="9">
                  <c:v>0</c:v>
                </c:pt>
                <c:pt idx="10">
                  <c:v>20.324999999999999</c:v>
                </c:pt>
                <c:pt idx="11">
                  <c:v>11.376000000000024</c:v>
                </c:pt>
                <c:pt idx="12">
                  <c:v>6.0000000000000114E-3</c:v>
                </c:pt>
                <c:pt idx="13">
                  <c:v>2.4219999999999997</c:v>
                </c:pt>
                <c:pt idx="14">
                  <c:v>3.7010000000000001</c:v>
                </c:pt>
                <c:pt idx="15">
                  <c:v>26.428999999999899</c:v>
                </c:pt>
                <c:pt idx="16">
                  <c:v>8.1989999999999998</c:v>
                </c:pt>
                <c:pt idx="17">
                  <c:v>6.8629999999999791</c:v>
                </c:pt>
                <c:pt idx="18">
                  <c:v>5.5309999999999997</c:v>
                </c:pt>
                <c:pt idx="19">
                  <c:v>10.895000000000024</c:v>
                </c:pt>
                <c:pt idx="20">
                  <c:v>0.41200000000000031</c:v>
                </c:pt>
                <c:pt idx="21">
                  <c:v>37.013000000000005</c:v>
                </c:pt>
                <c:pt idx="22">
                  <c:v>0.21200000000000024</c:v>
                </c:pt>
                <c:pt idx="23">
                  <c:v>10.888</c:v>
                </c:pt>
                <c:pt idx="24">
                  <c:v>2.54</c:v>
                </c:pt>
                <c:pt idx="25">
                  <c:v>5.5969999999999995</c:v>
                </c:pt>
                <c:pt idx="26">
                  <c:v>9.2560000000000002</c:v>
                </c:pt>
                <c:pt idx="27">
                  <c:v>4.9649999999999945</c:v>
                </c:pt>
                <c:pt idx="28">
                  <c:v>14.733999999999998</c:v>
                </c:pt>
                <c:pt idx="29">
                  <c:v>0.97000000000000064</c:v>
                </c:pt>
                <c:pt idx="30">
                  <c:v>1.016</c:v>
                </c:pt>
                <c:pt idx="31">
                  <c:v>9.9000000000000046E-2</c:v>
                </c:pt>
                <c:pt idx="32">
                  <c:v>1.9530000000000001</c:v>
                </c:pt>
                <c:pt idx="33">
                  <c:v>5.718</c:v>
                </c:pt>
                <c:pt idx="34">
                  <c:v>15.322000000000006</c:v>
                </c:pt>
                <c:pt idx="35">
                  <c:v>35.356999999999999</c:v>
                </c:pt>
                <c:pt idx="36">
                  <c:v>2.4670000000000001</c:v>
                </c:pt>
                <c:pt idx="37">
                  <c:v>1.1919999999999948</c:v>
                </c:pt>
                <c:pt idx="38">
                  <c:v>6.4139999999999997</c:v>
                </c:pt>
                <c:pt idx="39">
                  <c:v>3.4589999999999987</c:v>
                </c:pt>
                <c:pt idx="40">
                  <c:v>0.69899999999999995</c:v>
                </c:pt>
                <c:pt idx="41">
                  <c:v>0.90400000000000003</c:v>
                </c:pt>
                <c:pt idx="42">
                  <c:v>1.3260000000000001</c:v>
                </c:pt>
                <c:pt idx="43">
                  <c:v>5.6899999999999995</c:v>
                </c:pt>
                <c:pt idx="44">
                  <c:v>4.8519999999999985</c:v>
                </c:pt>
                <c:pt idx="45">
                  <c:v>0.57099999999999995</c:v>
                </c:pt>
                <c:pt idx="46">
                  <c:v>4.101</c:v>
                </c:pt>
                <c:pt idx="47">
                  <c:v>0.38600000000000145</c:v>
                </c:pt>
                <c:pt idx="48">
                  <c:v>0.32300000000000145</c:v>
                </c:pt>
                <c:pt idx="49">
                  <c:v>11.611000000000001</c:v>
                </c:pt>
                <c:pt idx="50">
                  <c:v>17.913</c:v>
                </c:pt>
                <c:pt idx="51">
                  <c:v>4.6849999999999845</c:v>
                </c:pt>
                <c:pt idx="52">
                  <c:v>0.34400000000000008</c:v>
                </c:pt>
                <c:pt idx="53">
                  <c:v>13.113</c:v>
                </c:pt>
                <c:pt idx="54">
                  <c:v>0.31300000000000128</c:v>
                </c:pt>
                <c:pt idx="55">
                  <c:v>18.518999999999988</c:v>
                </c:pt>
                <c:pt idx="56">
                  <c:v>5.234</c:v>
                </c:pt>
                <c:pt idx="57">
                  <c:v>2.9499999999999997</c:v>
                </c:pt>
                <c:pt idx="58">
                  <c:v>19.369</c:v>
                </c:pt>
                <c:pt idx="59">
                  <c:v>1.4869999999999937</c:v>
                </c:pt>
                <c:pt idx="60">
                  <c:v>1.7000000000000001E-2</c:v>
                </c:pt>
                <c:pt idx="61">
                  <c:v>6.7770000000000001</c:v>
                </c:pt>
                <c:pt idx="62">
                  <c:v>4.2770000000000001</c:v>
                </c:pt>
                <c:pt idx="63">
                  <c:v>30.213999999999999</c:v>
                </c:pt>
                <c:pt idx="64">
                  <c:v>22.446999999999989</c:v>
                </c:pt>
                <c:pt idx="65">
                  <c:v>4.9329999999999998</c:v>
                </c:pt>
                <c:pt idx="66">
                  <c:v>1.1870000000000001</c:v>
                </c:pt>
                <c:pt idx="67">
                  <c:v>1.012</c:v>
                </c:pt>
                <c:pt idx="68">
                  <c:v>8.1520000000000028</c:v>
                </c:pt>
                <c:pt idx="69">
                  <c:v>8.7840000000000025</c:v>
                </c:pt>
                <c:pt idx="70">
                  <c:v>2.569</c:v>
                </c:pt>
                <c:pt idx="71">
                  <c:v>2.5989999999999998</c:v>
                </c:pt>
                <c:pt idx="72">
                  <c:v>3.3079999999999998</c:v>
                </c:pt>
                <c:pt idx="73">
                  <c:v>5.6890000000000001</c:v>
                </c:pt>
                <c:pt idx="74">
                  <c:v>1.1870000000000001</c:v>
                </c:pt>
              </c:numCache>
            </c:numRef>
          </c:val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Generator 2</c:v>
                </c:pt>
              </c:strCache>
            </c:strRef>
          </c:tx>
          <c:spPr>
            <a:ln w="22225" cap="sq">
              <a:solidFill>
                <a:schemeClr val="tx2">
                  <a:lumMod val="10000"/>
                </a:schemeClr>
              </a:solidFill>
              <a:prstDash val="lgDashDot"/>
              <a:headEnd type="none"/>
            </a:ln>
          </c:spPr>
          <c:marker>
            <c:symbol val="none"/>
          </c:marker>
          <c:val>
            <c:numRef>
              <c:f>Sheet1!$D$2:$D$76</c:f>
              <c:numCache>
                <c:formatCode>General</c:formatCode>
                <c:ptCount val="75"/>
                <c:pt idx="0">
                  <c:v>0.15000000000000024</c:v>
                </c:pt>
                <c:pt idx="1">
                  <c:v>0.86600000000000255</c:v>
                </c:pt>
                <c:pt idx="2">
                  <c:v>0.60000000000000064</c:v>
                </c:pt>
                <c:pt idx="3">
                  <c:v>15.411</c:v>
                </c:pt>
                <c:pt idx="4">
                  <c:v>1.1659999999999946</c:v>
                </c:pt>
                <c:pt idx="5">
                  <c:v>1.81</c:v>
                </c:pt>
                <c:pt idx="6">
                  <c:v>2.21</c:v>
                </c:pt>
                <c:pt idx="7">
                  <c:v>0.53</c:v>
                </c:pt>
                <c:pt idx="8">
                  <c:v>34.394000000000005</c:v>
                </c:pt>
                <c:pt idx="9">
                  <c:v>9.9860000000000007</c:v>
                </c:pt>
                <c:pt idx="10">
                  <c:v>6.6000000000000003E-2</c:v>
                </c:pt>
                <c:pt idx="11">
                  <c:v>2.8779999999999997</c:v>
                </c:pt>
                <c:pt idx="12">
                  <c:v>4.593</c:v>
                </c:pt>
                <c:pt idx="13">
                  <c:v>1.0980000000000001</c:v>
                </c:pt>
                <c:pt idx="14">
                  <c:v>10.44</c:v>
                </c:pt>
                <c:pt idx="15">
                  <c:v>0.20700000000000021</c:v>
                </c:pt>
                <c:pt idx="16">
                  <c:v>0.33100000000000163</c:v>
                </c:pt>
                <c:pt idx="17">
                  <c:v>5.9000000000000226E-2</c:v>
                </c:pt>
                <c:pt idx="18">
                  <c:v>0.41800000000000032</c:v>
                </c:pt>
                <c:pt idx="19">
                  <c:v>2.0709999999999997</c:v>
                </c:pt>
                <c:pt idx="20">
                  <c:v>1.52</c:v>
                </c:pt>
                <c:pt idx="21">
                  <c:v>0.61800000000000255</c:v>
                </c:pt>
                <c:pt idx="22">
                  <c:v>4.6749999999999945</c:v>
                </c:pt>
                <c:pt idx="23">
                  <c:v>0.49600000000000088</c:v>
                </c:pt>
                <c:pt idx="24">
                  <c:v>2.7000000000000114E-2</c:v>
                </c:pt>
                <c:pt idx="25">
                  <c:v>4.5999999999999999E-2</c:v>
                </c:pt>
                <c:pt idx="26">
                  <c:v>0.70900000000000063</c:v>
                </c:pt>
                <c:pt idx="27">
                  <c:v>0.53200000000000003</c:v>
                </c:pt>
                <c:pt idx="28">
                  <c:v>0.35100000000000031</c:v>
                </c:pt>
                <c:pt idx="29">
                  <c:v>0.996</c:v>
                </c:pt>
                <c:pt idx="30">
                  <c:v>4.0279999999999845</c:v>
                </c:pt>
                <c:pt idx="31">
                  <c:v>1.6639999999999944</c:v>
                </c:pt>
                <c:pt idx="32">
                  <c:v>0.46400000000000002</c:v>
                </c:pt>
                <c:pt idx="33">
                  <c:v>5.3879999999999955</c:v>
                </c:pt>
                <c:pt idx="34">
                  <c:v>7.6369999999999996</c:v>
                </c:pt>
                <c:pt idx="35">
                  <c:v>32.583999999999996</c:v>
                </c:pt>
                <c:pt idx="36">
                  <c:v>4.3999999999999997E-2</c:v>
                </c:pt>
                <c:pt idx="37">
                  <c:v>6.5830000000000002</c:v>
                </c:pt>
                <c:pt idx="38">
                  <c:v>0.49100000000000038</c:v>
                </c:pt>
                <c:pt idx="39">
                  <c:v>42.202000000000012</c:v>
                </c:pt>
                <c:pt idx="40">
                  <c:v>8.7169999999999987</c:v>
                </c:pt>
                <c:pt idx="41">
                  <c:v>0.18400000000000041</c:v>
                </c:pt>
                <c:pt idx="42">
                  <c:v>4.1549999999999763</c:v>
                </c:pt>
                <c:pt idx="43">
                  <c:v>0.115</c:v>
                </c:pt>
                <c:pt idx="44">
                  <c:v>0.55100000000000005</c:v>
                </c:pt>
                <c:pt idx="45">
                  <c:v>0.55100000000000005</c:v>
                </c:pt>
                <c:pt idx="46">
                  <c:v>0.73500000000000065</c:v>
                </c:pt>
                <c:pt idx="47">
                  <c:v>2.9759999999999978</c:v>
                </c:pt>
                <c:pt idx="48">
                  <c:v>19.170000000000005</c:v>
                </c:pt>
                <c:pt idx="49">
                  <c:v>6.2789999999999999</c:v>
                </c:pt>
                <c:pt idx="50">
                  <c:v>0.80600000000000005</c:v>
                </c:pt>
                <c:pt idx="51">
                  <c:v>0.37100000000000088</c:v>
                </c:pt>
                <c:pt idx="52">
                  <c:v>0.78100000000000003</c:v>
                </c:pt>
                <c:pt idx="53">
                  <c:v>2.15</c:v>
                </c:pt>
                <c:pt idx="54">
                  <c:v>1.4179999999999897</c:v>
                </c:pt>
                <c:pt idx="55">
                  <c:v>1.3080000000000001</c:v>
                </c:pt>
                <c:pt idx="56">
                  <c:v>4.99</c:v>
                </c:pt>
                <c:pt idx="57">
                  <c:v>31.466999999999903</c:v>
                </c:pt>
                <c:pt idx="58">
                  <c:v>0.88900000000000001</c:v>
                </c:pt>
                <c:pt idx="59">
                  <c:v>2.6549999999999998</c:v>
                </c:pt>
                <c:pt idx="60">
                  <c:v>0.84200000000000064</c:v>
                </c:pt>
                <c:pt idx="61">
                  <c:v>0.94699999999999995</c:v>
                </c:pt>
                <c:pt idx="62">
                  <c:v>20.298999999999989</c:v>
                </c:pt>
                <c:pt idx="63">
                  <c:v>0.82199999999999995</c:v>
                </c:pt>
                <c:pt idx="64">
                  <c:v>9.9479999999999986</c:v>
                </c:pt>
                <c:pt idx="65">
                  <c:v>1.0209999999999944</c:v>
                </c:pt>
                <c:pt idx="66">
                  <c:v>1.532</c:v>
                </c:pt>
                <c:pt idx="67">
                  <c:v>2.6739999999999999</c:v>
                </c:pt>
                <c:pt idx="68">
                  <c:v>1.111</c:v>
                </c:pt>
                <c:pt idx="69">
                  <c:v>0.96900000000000064</c:v>
                </c:pt>
                <c:pt idx="70">
                  <c:v>19.167000000000005</c:v>
                </c:pt>
                <c:pt idx="71">
                  <c:v>1.43</c:v>
                </c:pt>
                <c:pt idx="72">
                  <c:v>0.16900000000000001</c:v>
                </c:pt>
                <c:pt idx="73">
                  <c:v>2.9569999999999967</c:v>
                </c:pt>
                <c:pt idx="74">
                  <c:v>10.654</c:v>
                </c:pt>
              </c:numCache>
            </c:numRef>
          </c:val>
        </c:ser>
        <c:marker val="1"/>
        <c:axId val="65643648"/>
        <c:axId val="65645568"/>
      </c:lineChart>
      <c:catAx>
        <c:axId val="65643648"/>
        <c:scaling>
          <c:orientation val="minMax"/>
        </c:scaling>
        <c:axPos val="b"/>
        <c:majorGridlines>
          <c:spPr>
            <a:ln>
              <a:solidFill>
                <a:sysClr val="windowText" lastClr="000000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readings</a:t>
                </a:r>
              </a:p>
            </c:rich>
          </c:tx>
          <c:layout/>
        </c:title>
        <c:tickLblPos val="nextTo"/>
        <c:spPr>
          <a:ln>
            <a:solidFill>
              <a:schemeClr val="tx2">
                <a:lumMod val="10000"/>
              </a:schemeClr>
            </a:solidFill>
          </a:ln>
        </c:spPr>
        <c:crossAx val="65645568"/>
        <c:crosses val="autoZero"/>
        <c:auto val="1"/>
        <c:lblAlgn val="ctr"/>
        <c:lblOffset val="100"/>
        <c:tickLblSkip val="10"/>
        <c:tickMarkSkip val="10"/>
      </c:catAx>
      <c:valAx>
        <c:axId val="65645568"/>
        <c:scaling>
          <c:orientation val="minMax"/>
          <c:max val="50"/>
          <c:min val="0"/>
        </c:scaling>
        <c:axPos val="l"/>
        <c:majorGridlines>
          <c:spPr>
            <a:ln>
              <a:solidFill>
                <a:schemeClr val="tx2">
                  <a:lumMod val="10000"/>
                </a:schemeClr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Output signal level (ms)</a:t>
                </a:r>
              </a:p>
            </c:rich>
          </c:tx>
          <c:layout>
            <c:manualLayout>
              <c:xMode val="edge"/>
              <c:yMode val="edge"/>
              <c:x val="1.4090829601688618E-3"/>
              <c:y val="9.6051316117202384E-2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crossAx val="65643648"/>
        <c:crosses val="autoZero"/>
        <c:crossBetween val="between"/>
        <c:majorUnit val="10"/>
      </c:valAx>
      <c:spPr>
        <a:ln>
          <a:solidFill>
            <a:schemeClr val="tx2">
              <a:lumMod val="1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62956696746324559"/>
          <c:y val="6.5874196506776159E-2"/>
          <c:w val="0.33481896689757401"/>
          <c:h val="0.24284829862913707"/>
        </c:manualLayout>
      </c:layout>
      <c:spPr>
        <a:solidFill>
          <a:schemeClr val="bg1"/>
        </a:solidFill>
        <a:ln>
          <a:noFill/>
        </a:ln>
      </c:spPr>
    </c:legend>
    <c:plotVisOnly val="1"/>
  </c:chart>
  <c:spPr>
    <a:noFill/>
    <a:ln>
      <a:noFill/>
    </a:ln>
  </c:spPr>
  <c:txPr>
    <a:bodyPr/>
    <a:lstStyle/>
    <a:p>
      <a:pPr>
        <a:defRPr sz="1800">
          <a:solidFill>
            <a:schemeClr val="tx2">
              <a:lumMod val="10000"/>
            </a:schemeClr>
          </a:solidFill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441277392407799"/>
          <c:y val="3.9495688038995141E-2"/>
          <c:w val="0.83734916037397644"/>
          <c:h val="0.72916422285840543"/>
        </c:manualLayout>
      </c:layout>
      <c:lineChart>
        <c:grouping val="standard"/>
        <c:ser>
          <c:idx val="0"/>
          <c:order val="0"/>
          <c:tx>
            <c:strRef>
              <c:f>Sheet2!$A$1</c:f>
              <c:strCache>
                <c:ptCount val="1"/>
                <c:pt idx="0">
                  <c:v>Knitting machine-1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  <a:prstDash val="sysDot"/>
            </a:ln>
          </c:spPr>
          <c:marker>
            <c:symbol val="none"/>
          </c:marker>
          <c:val>
            <c:numRef>
              <c:f>Sheet2!$A$2:$A$64</c:f>
              <c:numCache>
                <c:formatCode>General</c:formatCode>
                <c:ptCount val="63"/>
                <c:pt idx="0">
                  <c:v>0.71100000000000063</c:v>
                </c:pt>
                <c:pt idx="1">
                  <c:v>2.9859999999999998</c:v>
                </c:pt>
                <c:pt idx="2">
                  <c:v>0.35000000000000031</c:v>
                </c:pt>
                <c:pt idx="3">
                  <c:v>0.38300000000000145</c:v>
                </c:pt>
                <c:pt idx="4">
                  <c:v>0.90300000000000002</c:v>
                </c:pt>
                <c:pt idx="5">
                  <c:v>0.33600000000000163</c:v>
                </c:pt>
                <c:pt idx="6">
                  <c:v>0.251</c:v>
                </c:pt>
                <c:pt idx="7">
                  <c:v>0.113</c:v>
                </c:pt>
                <c:pt idx="8">
                  <c:v>0.86800000000000255</c:v>
                </c:pt>
                <c:pt idx="9">
                  <c:v>0.27600000000000002</c:v>
                </c:pt>
                <c:pt idx="10">
                  <c:v>0.48400000000000032</c:v>
                </c:pt>
                <c:pt idx="11">
                  <c:v>0.56999999999999995</c:v>
                </c:pt>
                <c:pt idx="12">
                  <c:v>0.69000000000000061</c:v>
                </c:pt>
                <c:pt idx="13">
                  <c:v>4.5000000000000012E-2</c:v>
                </c:pt>
                <c:pt idx="14">
                  <c:v>0.20500000000000004</c:v>
                </c:pt>
                <c:pt idx="15">
                  <c:v>1.2999999999999998E-2</c:v>
                </c:pt>
                <c:pt idx="16">
                  <c:v>0.6370000000000029</c:v>
                </c:pt>
                <c:pt idx="17">
                  <c:v>1.2249999999999936</c:v>
                </c:pt>
                <c:pt idx="18">
                  <c:v>0.51800000000000002</c:v>
                </c:pt>
                <c:pt idx="19">
                  <c:v>3.0000000000000092E-3</c:v>
                </c:pt>
                <c:pt idx="20">
                  <c:v>0.73300000000000065</c:v>
                </c:pt>
                <c:pt idx="21">
                  <c:v>0</c:v>
                </c:pt>
                <c:pt idx="22">
                  <c:v>0.83400000000000063</c:v>
                </c:pt>
                <c:pt idx="23">
                  <c:v>0</c:v>
                </c:pt>
                <c:pt idx="24">
                  <c:v>0.11899999999999998</c:v>
                </c:pt>
                <c:pt idx="25">
                  <c:v>0</c:v>
                </c:pt>
                <c:pt idx="26">
                  <c:v>0.80700000000000005</c:v>
                </c:pt>
                <c:pt idx="27">
                  <c:v>3.3000000000000002E-2</c:v>
                </c:pt>
                <c:pt idx="28">
                  <c:v>0.18500000000000041</c:v>
                </c:pt>
                <c:pt idx="29">
                  <c:v>0.11700000000000002</c:v>
                </c:pt>
                <c:pt idx="30">
                  <c:v>5.0000000000000114E-3</c:v>
                </c:pt>
                <c:pt idx="31">
                  <c:v>0.129</c:v>
                </c:pt>
                <c:pt idx="32">
                  <c:v>0.23200000000000001</c:v>
                </c:pt>
                <c:pt idx="33">
                  <c:v>0.47000000000000008</c:v>
                </c:pt>
                <c:pt idx="34">
                  <c:v>0.54400000000000004</c:v>
                </c:pt>
                <c:pt idx="35">
                  <c:v>1.9000000000000086E-2</c:v>
                </c:pt>
                <c:pt idx="36">
                  <c:v>5.4580000000000002</c:v>
                </c:pt>
                <c:pt idx="37">
                  <c:v>0.21000000000000021</c:v>
                </c:pt>
                <c:pt idx="38">
                  <c:v>0.73700000000000065</c:v>
                </c:pt>
                <c:pt idx="39">
                  <c:v>0.97200000000000064</c:v>
                </c:pt>
                <c:pt idx="40">
                  <c:v>5.3739999999999997</c:v>
                </c:pt>
                <c:pt idx="41">
                  <c:v>0.39400000000000163</c:v>
                </c:pt>
                <c:pt idx="42">
                  <c:v>0.68600000000000005</c:v>
                </c:pt>
                <c:pt idx="43">
                  <c:v>0.97500000000000064</c:v>
                </c:pt>
                <c:pt idx="44">
                  <c:v>0.24500000000000041</c:v>
                </c:pt>
                <c:pt idx="45">
                  <c:v>0.29400000000000032</c:v>
                </c:pt>
                <c:pt idx="46">
                  <c:v>0.82000000000000062</c:v>
                </c:pt>
                <c:pt idx="47">
                  <c:v>0.89800000000000002</c:v>
                </c:pt>
                <c:pt idx="48">
                  <c:v>6.4059999999999997</c:v>
                </c:pt>
                <c:pt idx="49">
                  <c:v>0</c:v>
                </c:pt>
                <c:pt idx="50">
                  <c:v>1.4929999999999946</c:v>
                </c:pt>
                <c:pt idx="51">
                  <c:v>6.9109999999999996</c:v>
                </c:pt>
                <c:pt idx="52">
                  <c:v>8.7000000000000022E-2</c:v>
                </c:pt>
                <c:pt idx="53">
                  <c:v>0.81599999999999995</c:v>
                </c:pt>
                <c:pt idx="54">
                  <c:v>2.1000000000000012E-2</c:v>
                </c:pt>
                <c:pt idx="55">
                  <c:v>0.46400000000000002</c:v>
                </c:pt>
                <c:pt idx="56">
                  <c:v>0.25900000000000001</c:v>
                </c:pt>
                <c:pt idx="57">
                  <c:v>9.1000000000000025E-2</c:v>
                </c:pt>
                <c:pt idx="58">
                  <c:v>2.9699999999999998</c:v>
                </c:pt>
                <c:pt idx="59">
                  <c:v>0.97900000000000065</c:v>
                </c:pt>
                <c:pt idx="60">
                  <c:v>0.20800000000000021</c:v>
                </c:pt>
                <c:pt idx="61">
                  <c:v>0.16700000000000001</c:v>
                </c:pt>
                <c:pt idx="62">
                  <c:v>0.52600000000000002</c:v>
                </c:pt>
              </c:numCache>
            </c:numRef>
          </c:val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Knitting machine-2</c:v>
                </c:pt>
              </c:strCache>
            </c:strRef>
          </c:tx>
          <c:spPr>
            <a:ln w="22225">
              <a:solidFill>
                <a:schemeClr val="tx2">
                  <a:lumMod val="10000"/>
                </a:schemeClr>
              </a:solidFill>
              <a:prstDash val="solid"/>
              <a:headEnd type="none"/>
            </a:ln>
          </c:spPr>
          <c:marker>
            <c:symbol val="none"/>
          </c:marker>
          <c:val>
            <c:numRef>
              <c:f>Sheet2!$B$2:$B$64</c:f>
              <c:numCache>
                <c:formatCode>General</c:formatCode>
                <c:ptCount val="63"/>
                <c:pt idx="0">
                  <c:v>0.43100000000000038</c:v>
                </c:pt>
                <c:pt idx="1">
                  <c:v>0.79</c:v>
                </c:pt>
                <c:pt idx="2">
                  <c:v>0.68700000000000061</c:v>
                </c:pt>
                <c:pt idx="3">
                  <c:v>2.3279999999999998</c:v>
                </c:pt>
                <c:pt idx="4">
                  <c:v>1.802</c:v>
                </c:pt>
                <c:pt idx="5">
                  <c:v>0.22</c:v>
                </c:pt>
                <c:pt idx="6">
                  <c:v>1.7000000000000001E-2</c:v>
                </c:pt>
                <c:pt idx="7">
                  <c:v>0.49000000000000032</c:v>
                </c:pt>
                <c:pt idx="8">
                  <c:v>0.27900000000000008</c:v>
                </c:pt>
                <c:pt idx="9">
                  <c:v>0.16900000000000001</c:v>
                </c:pt>
                <c:pt idx="10">
                  <c:v>0.59799999999999998</c:v>
                </c:pt>
                <c:pt idx="11">
                  <c:v>0.62200000000000255</c:v>
                </c:pt>
                <c:pt idx="12">
                  <c:v>0.161</c:v>
                </c:pt>
                <c:pt idx="13">
                  <c:v>0.57500000000000062</c:v>
                </c:pt>
                <c:pt idx="14">
                  <c:v>1.524</c:v>
                </c:pt>
                <c:pt idx="15">
                  <c:v>0.24700000000000041</c:v>
                </c:pt>
                <c:pt idx="16">
                  <c:v>0.14800000000000021</c:v>
                </c:pt>
                <c:pt idx="17">
                  <c:v>0.11</c:v>
                </c:pt>
                <c:pt idx="18">
                  <c:v>0.38000000000000145</c:v>
                </c:pt>
                <c:pt idx="19">
                  <c:v>0.17600000000000021</c:v>
                </c:pt>
                <c:pt idx="20">
                  <c:v>5.1999999999999998E-2</c:v>
                </c:pt>
                <c:pt idx="21">
                  <c:v>0.22</c:v>
                </c:pt>
                <c:pt idx="22">
                  <c:v>1.1339999999999943</c:v>
                </c:pt>
                <c:pt idx="23">
                  <c:v>0.90300000000000002</c:v>
                </c:pt>
                <c:pt idx="24">
                  <c:v>0.73600000000000065</c:v>
                </c:pt>
                <c:pt idx="25">
                  <c:v>0.97200000000000064</c:v>
                </c:pt>
                <c:pt idx="26">
                  <c:v>0.89700000000000002</c:v>
                </c:pt>
                <c:pt idx="27">
                  <c:v>0.91</c:v>
                </c:pt>
                <c:pt idx="28">
                  <c:v>1.5309999999999944</c:v>
                </c:pt>
                <c:pt idx="29">
                  <c:v>0.17</c:v>
                </c:pt>
                <c:pt idx="30">
                  <c:v>0.24500000000000041</c:v>
                </c:pt>
                <c:pt idx="31">
                  <c:v>1.0589999999999948</c:v>
                </c:pt>
                <c:pt idx="32">
                  <c:v>0.15600000000000044</c:v>
                </c:pt>
                <c:pt idx="33">
                  <c:v>0.26900000000000002</c:v>
                </c:pt>
                <c:pt idx="34">
                  <c:v>0.43800000000000128</c:v>
                </c:pt>
                <c:pt idx="35">
                  <c:v>1.5029999999999943</c:v>
                </c:pt>
                <c:pt idx="36">
                  <c:v>1.159</c:v>
                </c:pt>
                <c:pt idx="37">
                  <c:v>3.923</c:v>
                </c:pt>
                <c:pt idx="38">
                  <c:v>0.15000000000000024</c:v>
                </c:pt>
                <c:pt idx="39">
                  <c:v>0.224</c:v>
                </c:pt>
                <c:pt idx="40">
                  <c:v>0.12200000000000009</c:v>
                </c:pt>
                <c:pt idx="41">
                  <c:v>1.1980000000000051</c:v>
                </c:pt>
                <c:pt idx="42">
                  <c:v>0.69699999999999995</c:v>
                </c:pt>
                <c:pt idx="43">
                  <c:v>6.7309999999999999</c:v>
                </c:pt>
                <c:pt idx="44">
                  <c:v>0.23800000000000004</c:v>
                </c:pt>
                <c:pt idx="45">
                  <c:v>0.36700000000000038</c:v>
                </c:pt>
                <c:pt idx="46">
                  <c:v>0.28400000000000031</c:v>
                </c:pt>
                <c:pt idx="47">
                  <c:v>0.27900000000000008</c:v>
                </c:pt>
                <c:pt idx="48">
                  <c:v>0.80100000000000005</c:v>
                </c:pt>
                <c:pt idx="49">
                  <c:v>0.35700000000000032</c:v>
                </c:pt>
                <c:pt idx="50">
                  <c:v>0.20700000000000021</c:v>
                </c:pt>
                <c:pt idx="51">
                  <c:v>0.11</c:v>
                </c:pt>
                <c:pt idx="52">
                  <c:v>0.82399999999999995</c:v>
                </c:pt>
                <c:pt idx="53">
                  <c:v>0.53200000000000003</c:v>
                </c:pt>
                <c:pt idx="54">
                  <c:v>0.31900000000000145</c:v>
                </c:pt>
                <c:pt idx="55">
                  <c:v>0.82900000000000063</c:v>
                </c:pt>
                <c:pt idx="56">
                  <c:v>0.23900000000000021</c:v>
                </c:pt>
                <c:pt idx="57">
                  <c:v>0.15700000000000044</c:v>
                </c:pt>
                <c:pt idx="58">
                  <c:v>0.53600000000000003</c:v>
                </c:pt>
                <c:pt idx="59">
                  <c:v>2.11</c:v>
                </c:pt>
                <c:pt idx="60">
                  <c:v>0.82900000000000063</c:v>
                </c:pt>
                <c:pt idx="61">
                  <c:v>0.59399999999999997</c:v>
                </c:pt>
                <c:pt idx="62">
                  <c:v>0.20800000000000021</c:v>
                </c:pt>
              </c:numCache>
            </c:numRef>
          </c:val>
        </c:ser>
        <c:marker val="1"/>
        <c:axId val="72264704"/>
        <c:axId val="72546176"/>
      </c:lineChart>
      <c:catAx>
        <c:axId val="72264704"/>
        <c:scaling>
          <c:orientation val="minMax"/>
        </c:scaling>
        <c:axPos val="b"/>
        <c:majorGridlines>
          <c:spPr>
            <a:ln>
              <a:solidFill>
                <a:sysClr val="windowText" lastClr="000000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readings</a:t>
                </a:r>
              </a:p>
            </c:rich>
          </c:tx>
          <c:layout>
            <c:manualLayout>
              <c:xMode val="edge"/>
              <c:yMode val="edge"/>
              <c:x val="0.40990844064575238"/>
              <c:y val="0.88240318006220764"/>
            </c:manualLayout>
          </c:layout>
        </c:title>
        <c:tickLblPos val="nextTo"/>
        <c:spPr>
          <a:ln>
            <a:solidFill>
              <a:sysClr val="windowText" lastClr="000000"/>
            </a:solidFill>
          </a:ln>
        </c:spPr>
        <c:crossAx val="72546176"/>
        <c:crosses val="autoZero"/>
        <c:auto val="1"/>
        <c:lblAlgn val="ctr"/>
        <c:lblOffset val="100"/>
        <c:tickLblSkip val="10"/>
        <c:tickMarkSkip val="10"/>
      </c:catAx>
      <c:valAx>
        <c:axId val="72546176"/>
        <c:scaling>
          <c:orientation val="minMax"/>
        </c:scaling>
        <c:axPos val="l"/>
        <c:majorGridlines>
          <c:spPr>
            <a:ln>
              <a:solidFill>
                <a:schemeClr val="tx2">
                  <a:lumMod val="10000"/>
                </a:schemeClr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Output signal level (ms)</a:t>
                </a:r>
              </a:p>
            </c:rich>
          </c:tx>
          <c:layout>
            <c:manualLayout>
              <c:xMode val="edge"/>
              <c:yMode val="edge"/>
              <c:x val="2.509944062868101E-3"/>
              <c:y val="0.11476123648564508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crossAx val="72264704"/>
        <c:crosses val="autoZero"/>
        <c:crossBetween val="between"/>
        <c:majorUnit val="2"/>
      </c:valAx>
      <c:spPr>
        <a:noFill/>
        <a:ln>
          <a:solidFill>
            <a:schemeClr val="tx2">
              <a:lumMod val="1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15958049996301207"/>
          <c:y val="5.5991929514777466E-2"/>
          <c:w val="0.43867913254767177"/>
          <c:h val="0.21708961624618897"/>
        </c:manualLayout>
      </c:layout>
      <c:spPr>
        <a:solidFill>
          <a:schemeClr val="bg1"/>
        </a:solidFill>
        <a:ln>
          <a:noFill/>
        </a:ln>
      </c:spPr>
    </c:legend>
    <c:plotVisOnly val="1"/>
  </c:chart>
  <c:spPr>
    <a:noFill/>
    <a:ln>
      <a:noFill/>
    </a:ln>
  </c:spPr>
  <c:txPr>
    <a:bodyPr/>
    <a:lstStyle/>
    <a:p>
      <a:pPr>
        <a:defRPr sz="1500">
          <a:solidFill>
            <a:schemeClr val="tx2">
              <a:lumMod val="10000"/>
            </a:schemeClr>
          </a:solidFill>
          <a:latin typeface="Times New Roman" pitchFamily="18" charset="0"/>
          <a:ea typeface="Tahoma" pitchFamily="34" charset="0"/>
          <a:cs typeface="Times New Roman" pitchFamily="18" charset="0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7318084562941954"/>
          <c:y val="4.7224142277447527E-2"/>
          <c:w val="0.80954139289067806"/>
          <c:h val="0.6980334116715865"/>
        </c:manualLayout>
      </c:layout>
      <c:lineChart>
        <c:grouping val="standard"/>
        <c:ser>
          <c:idx val="0"/>
          <c:order val="0"/>
          <c:tx>
            <c:strRef>
              <c:f>Sheet2!$C$1</c:f>
              <c:strCache>
                <c:ptCount val="1"/>
                <c:pt idx="0">
                  <c:v>Carding machine</c:v>
                </c:pt>
              </c:strCache>
            </c:strRef>
          </c:tx>
          <c:spPr>
            <a:ln w="22225" cmpd="sng">
              <a:solidFill>
                <a:sysClr val="windowText" lastClr="000000"/>
              </a:solidFill>
              <a:prstDash val="lgDashDot"/>
              <a:headEnd type="none" w="sm" len="med"/>
            </a:ln>
          </c:spPr>
          <c:marker>
            <c:symbol val="none"/>
          </c:marker>
          <c:val>
            <c:numRef>
              <c:f>Sheet2!$C$2:$C$74</c:f>
              <c:numCache>
                <c:formatCode>General</c:formatCode>
                <c:ptCount val="73"/>
                <c:pt idx="0">
                  <c:v>0.34600000000000031</c:v>
                </c:pt>
                <c:pt idx="1">
                  <c:v>0.505</c:v>
                </c:pt>
                <c:pt idx="2">
                  <c:v>82.471000000000004</c:v>
                </c:pt>
                <c:pt idx="3">
                  <c:v>21.914999999999999</c:v>
                </c:pt>
                <c:pt idx="4">
                  <c:v>0.20400000000000001</c:v>
                </c:pt>
                <c:pt idx="5">
                  <c:v>24.119000000000035</c:v>
                </c:pt>
                <c:pt idx="6">
                  <c:v>0.38600000000000145</c:v>
                </c:pt>
                <c:pt idx="7">
                  <c:v>0.34800000000000031</c:v>
                </c:pt>
                <c:pt idx="8">
                  <c:v>0.60300000000000065</c:v>
                </c:pt>
                <c:pt idx="9">
                  <c:v>6.718</c:v>
                </c:pt>
                <c:pt idx="10">
                  <c:v>30.635999999999999</c:v>
                </c:pt>
                <c:pt idx="11">
                  <c:v>0.78100000000000003</c:v>
                </c:pt>
                <c:pt idx="12">
                  <c:v>0.47500000000000031</c:v>
                </c:pt>
                <c:pt idx="13">
                  <c:v>9.5000000000000043E-2</c:v>
                </c:pt>
                <c:pt idx="14">
                  <c:v>7.5000000000000011E-2</c:v>
                </c:pt>
                <c:pt idx="15">
                  <c:v>1.2489999999999946</c:v>
                </c:pt>
                <c:pt idx="16">
                  <c:v>1.2849999999999944</c:v>
                </c:pt>
                <c:pt idx="17">
                  <c:v>6.9000000000000034E-2</c:v>
                </c:pt>
                <c:pt idx="18">
                  <c:v>0.89700000000000002</c:v>
                </c:pt>
                <c:pt idx="19">
                  <c:v>9.0000000000000028E-3</c:v>
                </c:pt>
                <c:pt idx="20">
                  <c:v>7.0000000000000114E-3</c:v>
                </c:pt>
                <c:pt idx="21">
                  <c:v>1.571</c:v>
                </c:pt>
                <c:pt idx="22">
                  <c:v>1.9330000000000001</c:v>
                </c:pt>
                <c:pt idx="23">
                  <c:v>1.0720000000000001</c:v>
                </c:pt>
                <c:pt idx="24">
                  <c:v>2.7669999999999999</c:v>
                </c:pt>
                <c:pt idx="25">
                  <c:v>0.95300000000000062</c:v>
                </c:pt>
                <c:pt idx="26">
                  <c:v>0.82000000000000062</c:v>
                </c:pt>
                <c:pt idx="27">
                  <c:v>1.4449999999999936</c:v>
                </c:pt>
                <c:pt idx="28">
                  <c:v>42.754000000000005</c:v>
                </c:pt>
                <c:pt idx="29">
                  <c:v>51.493000000000002</c:v>
                </c:pt>
                <c:pt idx="30">
                  <c:v>5.3649999999999762</c:v>
                </c:pt>
                <c:pt idx="31">
                  <c:v>9.1020000000000003</c:v>
                </c:pt>
                <c:pt idx="32">
                  <c:v>0</c:v>
                </c:pt>
                <c:pt idx="33">
                  <c:v>2.5939999999999999</c:v>
                </c:pt>
                <c:pt idx="34">
                  <c:v>4.984</c:v>
                </c:pt>
                <c:pt idx="35">
                  <c:v>0.26100000000000001</c:v>
                </c:pt>
                <c:pt idx="36">
                  <c:v>0</c:v>
                </c:pt>
                <c:pt idx="37">
                  <c:v>2.484</c:v>
                </c:pt>
                <c:pt idx="38">
                  <c:v>0.70900000000000063</c:v>
                </c:pt>
                <c:pt idx="39">
                  <c:v>58.603000000000002</c:v>
                </c:pt>
                <c:pt idx="40">
                  <c:v>0</c:v>
                </c:pt>
                <c:pt idx="41">
                  <c:v>0</c:v>
                </c:pt>
                <c:pt idx="42">
                  <c:v>0.113</c:v>
                </c:pt>
                <c:pt idx="43">
                  <c:v>2.524</c:v>
                </c:pt>
                <c:pt idx="44">
                  <c:v>0</c:v>
                </c:pt>
                <c:pt idx="45">
                  <c:v>0.75400000000000289</c:v>
                </c:pt>
                <c:pt idx="46">
                  <c:v>4.3</c:v>
                </c:pt>
                <c:pt idx="47">
                  <c:v>1.0000000000000005E-2</c:v>
                </c:pt>
                <c:pt idx="48">
                  <c:v>4.0000000000000114E-3</c:v>
                </c:pt>
                <c:pt idx="49">
                  <c:v>5.3999999999999999E-2</c:v>
                </c:pt>
                <c:pt idx="50">
                  <c:v>4.0000000000000114E-3</c:v>
                </c:pt>
                <c:pt idx="51">
                  <c:v>1.7000000000000001E-2</c:v>
                </c:pt>
                <c:pt idx="52">
                  <c:v>6.0000000000000114E-3</c:v>
                </c:pt>
                <c:pt idx="53">
                  <c:v>2.0000000000000011E-2</c:v>
                </c:pt>
                <c:pt idx="54">
                  <c:v>4.2000000000000023E-2</c:v>
                </c:pt>
                <c:pt idx="55">
                  <c:v>0</c:v>
                </c:pt>
                <c:pt idx="56">
                  <c:v>3.4789999999999988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4.9000000000000113E-2</c:v>
                </c:pt>
                <c:pt idx="61">
                  <c:v>0.18200000000000024</c:v>
                </c:pt>
                <c:pt idx="62">
                  <c:v>7.5000000000000011E-2</c:v>
                </c:pt>
                <c:pt idx="63">
                  <c:v>2.6719999999999997</c:v>
                </c:pt>
                <c:pt idx="64">
                  <c:v>0.88500000000000001</c:v>
                </c:pt>
                <c:pt idx="65">
                  <c:v>2.4E-2</c:v>
                </c:pt>
                <c:pt idx="66">
                  <c:v>5.1000000000000004E-2</c:v>
                </c:pt>
                <c:pt idx="67">
                  <c:v>0.52600000000000002</c:v>
                </c:pt>
                <c:pt idx="68">
                  <c:v>3.1109999999999998</c:v>
                </c:pt>
                <c:pt idx="69">
                  <c:v>3.5349999999999997</c:v>
                </c:pt>
                <c:pt idx="70">
                  <c:v>0.53900000000000003</c:v>
                </c:pt>
                <c:pt idx="71">
                  <c:v>1.6000000000000021E-2</c:v>
                </c:pt>
                <c:pt idx="7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Ring spinning machine</c:v>
                </c:pt>
              </c:strCache>
            </c:strRef>
          </c:tx>
          <c:spPr>
            <a:ln w="28575">
              <a:solidFill>
                <a:schemeClr val="tx2">
                  <a:lumMod val="10000"/>
                </a:schemeClr>
              </a:solidFill>
              <a:prstDash val="sysDot"/>
            </a:ln>
          </c:spPr>
          <c:marker>
            <c:symbol val="none"/>
          </c:marker>
          <c:val>
            <c:numRef>
              <c:f>Sheet2!$D$2:$D$74</c:f>
              <c:numCache>
                <c:formatCode>General</c:formatCode>
                <c:ptCount val="73"/>
                <c:pt idx="0">
                  <c:v>43.299000000000063</c:v>
                </c:pt>
                <c:pt idx="1">
                  <c:v>43.303000000000004</c:v>
                </c:pt>
                <c:pt idx="2">
                  <c:v>0.58099999999999996</c:v>
                </c:pt>
                <c:pt idx="3">
                  <c:v>12.51</c:v>
                </c:pt>
                <c:pt idx="4">
                  <c:v>1.2E-2</c:v>
                </c:pt>
                <c:pt idx="5">
                  <c:v>19.88</c:v>
                </c:pt>
                <c:pt idx="6">
                  <c:v>58.629000000000012</c:v>
                </c:pt>
                <c:pt idx="7">
                  <c:v>1.7000000000000001E-2</c:v>
                </c:pt>
                <c:pt idx="8">
                  <c:v>15.807</c:v>
                </c:pt>
                <c:pt idx="9">
                  <c:v>0.17200000000000001</c:v>
                </c:pt>
                <c:pt idx="10">
                  <c:v>2.5309999999999997</c:v>
                </c:pt>
                <c:pt idx="11">
                  <c:v>18.280999999999906</c:v>
                </c:pt>
                <c:pt idx="12">
                  <c:v>8.1760000000000002</c:v>
                </c:pt>
                <c:pt idx="13">
                  <c:v>12.125</c:v>
                </c:pt>
                <c:pt idx="14">
                  <c:v>8.3000000000000046E-2</c:v>
                </c:pt>
                <c:pt idx="15">
                  <c:v>393.61099999999999</c:v>
                </c:pt>
                <c:pt idx="16">
                  <c:v>3.6999999999999998E-2</c:v>
                </c:pt>
                <c:pt idx="17">
                  <c:v>9.9030000000000005</c:v>
                </c:pt>
                <c:pt idx="18">
                  <c:v>1.0999999999999998E-2</c:v>
                </c:pt>
                <c:pt idx="19">
                  <c:v>2.0000000000000052E-3</c:v>
                </c:pt>
                <c:pt idx="20">
                  <c:v>2.4939999999999998</c:v>
                </c:pt>
                <c:pt idx="21">
                  <c:v>1.1319999999999943</c:v>
                </c:pt>
                <c:pt idx="22">
                  <c:v>1.4999999999999998E-2</c:v>
                </c:pt>
                <c:pt idx="23">
                  <c:v>0.47800000000000031</c:v>
                </c:pt>
                <c:pt idx="24">
                  <c:v>2.7930000000000001</c:v>
                </c:pt>
                <c:pt idx="25">
                  <c:v>0.16</c:v>
                </c:pt>
                <c:pt idx="26">
                  <c:v>138.55800000000065</c:v>
                </c:pt>
                <c:pt idx="27">
                  <c:v>4.3000000000000003E-2</c:v>
                </c:pt>
                <c:pt idx="28">
                  <c:v>3.0000000000000092E-3</c:v>
                </c:pt>
                <c:pt idx="29">
                  <c:v>0.34400000000000008</c:v>
                </c:pt>
                <c:pt idx="30">
                  <c:v>0.27500000000000002</c:v>
                </c:pt>
                <c:pt idx="31">
                  <c:v>0.12400000000000012</c:v>
                </c:pt>
                <c:pt idx="32">
                  <c:v>4.3999999999999997E-2</c:v>
                </c:pt>
                <c:pt idx="33">
                  <c:v>6.1000000000000013E-2</c:v>
                </c:pt>
                <c:pt idx="34">
                  <c:v>0.95700000000000063</c:v>
                </c:pt>
                <c:pt idx="35">
                  <c:v>4.3999999999999997E-2</c:v>
                </c:pt>
                <c:pt idx="36">
                  <c:v>8.3000000000000046E-2</c:v>
                </c:pt>
                <c:pt idx="37">
                  <c:v>19.704999999999988</c:v>
                </c:pt>
                <c:pt idx="38">
                  <c:v>5.0000000000000114E-3</c:v>
                </c:pt>
                <c:pt idx="39">
                  <c:v>0.15400000000000041</c:v>
                </c:pt>
                <c:pt idx="40">
                  <c:v>62.098000000000013</c:v>
                </c:pt>
                <c:pt idx="41">
                  <c:v>33.939</c:v>
                </c:pt>
                <c:pt idx="42">
                  <c:v>3.7999999999999999E-2</c:v>
                </c:pt>
                <c:pt idx="43">
                  <c:v>229.226</c:v>
                </c:pt>
                <c:pt idx="44">
                  <c:v>1.2E-2</c:v>
                </c:pt>
                <c:pt idx="45">
                  <c:v>2.9000000000000001E-2</c:v>
                </c:pt>
                <c:pt idx="46">
                  <c:v>0.14700000000000021</c:v>
                </c:pt>
                <c:pt idx="47">
                  <c:v>10.079000000000002</c:v>
                </c:pt>
                <c:pt idx="48">
                  <c:v>20.318000000000001</c:v>
                </c:pt>
                <c:pt idx="49">
                  <c:v>0.36200000000000032</c:v>
                </c:pt>
                <c:pt idx="50">
                  <c:v>1.651</c:v>
                </c:pt>
                <c:pt idx="51">
                  <c:v>32.779000000000003</c:v>
                </c:pt>
                <c:pt idx="52">
                  <c:v>22.247</c:v>
                </c:pt>
                <c:pt idx="53">
                  <c:v>1.0999999999999998E-2</c:v>
                </c:pt>
                <c:pt idx="54">
                  <c:v>3.0000000000000092E-3</c:v>
                </c:pt>
                <c:pt idx="55">
                  <c:v>74.717000000000027</c:v>
                </c:pt>
                <c:pt idx="56">
                  <c:v>1.0029999999999943</c:v>
                </c:pt>
                <c:pt idx="57">
                  <c:v>201.566</c:v>
                </c:pt>
                <c:pt idx="58">
                  <c:v>3.7410000000000001</c:v>
                </c:pt>
                <c:pt idx="59">
                  <c:v>85.8</c:v>
                </c:pt>
                <c:pt idx="60">
                  <c:v>13.413</c:v>
                </c:pt>
                <c:pt idx="61">
                  <c:v>8.0000000000000227E-3</c:v>
                </c:pt>
                <c:pt idx="62">
                  <c:v>4.0000000000000114E-3</c:v>
                </c:pt>
                <c:pt idx="63">
                  <c:v>1.0000000000000005E-2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0.35700000000000032</c:v>
                </c:pt>
                <c:pt idx="68">
                  <c:v>16.681999999999999</c:v>
                </c:pt>
                <c:pt idx="69">
                  <c:v>2.5000000000000001E-2</c:v>
                </c:pt>
                <c:pt idx="70">
                  <c:v>99.661999999999992</c:v>
                </c:pt>
                <c:pt idx="71">
                  <c:v>2.1909999999999998</c:v>
                </c:pt>
                <c:pt idx="72">
                  <c:v>12.909000000000002</c:v>
                </c:pt>
              </c:numCache>
            </c:numRef>
          </c:val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Auto coner </c:v>
                </c:pt>
              </c:strCache>
            </c:strRef>
          </c:tx>
          <c:spPr>
            <a:ln w="22225">
              <a:solidFill>
                <a:sysClr val="windowText" lastClr="000000"/>
              </a:solidFill>
              <a:prstDash val="dash"/>
            </a:ln>
          </c:spPr>
          <c:marker>
            <c:symbol val="none"/>
          </c:marker>
          <c:val>
            <c:numRef>
              <c:f>Sheet2!$E$2:$E$74</c:f>
              <c:numCache>
                <c:formatCode>General</c:formatCode>
                <c:ptCount val="73"/>
                <c:pt idx="0">
                  <c:v>1.659</c:v>
                </c:pt>
                <c:pt idx="1">
                  <c:v>0.83400000000000063</c:v>
                </c:pt>
                <c:pt idx="2">
                  <c:v>7.5000000000000011E-2</c:v>
                </c:pt>
                <c:pt idx="3">
                  <c:v>3.0000000000000092E-3</c:v>
                </c:pt>
                <c:pt idx="4">
                  <c:v>0.126</c:v>
                </c:pt>
                <c:pt idx="5">
                  <c:v>0.85500000000000065</c:v>
                </c:pt>
                <c:pt idx="6">
                  <c:v>2.0359999999999987</c:v>
                </c:pt>
                <c:pt idx="7">
                  <c:v>0.98799999999999999</c:v>
                </c:pt>
                <c:pt idx="8">
                  <c:v>2.1030000000000002</c:v>
                </c:pt>
                <c:pt idx="9">
                  <c:v>3.3000000000000002E-2</c:v>
                </c:pt>
                <c:pt idx="10">
                  <c:v>4.5999999999999999E-2</c:v>
                </c:pt>
                <c:pt idx="11">
                  <c:v>7.3000000000000009E-2</c:v>
                </c:pt>
                <c:pt idx="12">
                  <c:v>2.5000000000000001E-2</c:v>
                </c:pt>
                <c:pt idx="13">
                  <c:v>5.0000000000000114E-3</c:v>
                </c:pt>
                <c:pt idx="14">
                  <c:v>0.32200000000000145</c:v>
                </c:pt>
                <c:pt idx="15">
                  <c:v>0.11700000000000002</c:v>
                </c:pt>
                <c:pt idx="16">
                  <c:v>6.0000000000000114E-3</c:v>
                </c:pt>
                <c:pt idx="17">
                  <c:v>9.0000000000000028E-3</c:v>
                </c:pt>
                <c:pt idx="18">
                  <c:v>3.0000000000000092E-3</c:v>
                </c:pt>
                <c:pt idx="19">
                  <c:v>0.45800000000000002</c:v>
                </c:pt>
                <c:pt idx="20">
                  <c:v>0.61900000000000255</c:v>
                </c:pt>
                <c:pt idx="21">
                  <c:v>4.0000000000000114E-3</c:v>
                </c:pt>
                <c:pt idx="22">
                  <c:v>9.0000000000000028E-3</c:v>
                </c:pt>
                <c:pt idx="23">
                  <c:v>0.504</c:v>
                </c:pt>
                <c:pt idx="24">
                  <c:v>6.0000000000000114E-3</c:v>
                </c:pt>
                <c:pt idx="25">
                  <c:v>3.0000000000000092E-3</c:v>
                </c:pt>
                <c:pt idx="26">
                  <c:v>0</c:v>
                </c:pt>
                <c:pt idx="27">
                  <c:v>9.0000000000000028E-3</c:v>
                </c:pt>
                <c:pt idx="28">
                  <c:v>3.0000000000000002E-2</c:v>
                </c:pt>
                <c:pt idx="29">
                  <c:v>4.0000000000000114E-3</c:v>
                </c:pt>
                <c:pt idx="30">
                  <c:v>0.14600000000000021</c:v>
                </c:pt>
                <c:pt idx="31">
                  <c:v>1.0999999999999998E-2</c:v>
                </c:pt>
                <c:pt idx="32">
                  <c:v>1.7000000000000001E-2</c:v>
                </c:pt>
                <c:pt idx="33">
                  <c:v>1.0000000000000005E-2</c:v>
                </c:pt>
                <c:pt idx="34">
                  <c:v>2.4E-2</c:v>
                </c:pt>
                <c:pt idx="35">
                  <c:v>0</c:v>
                </c:pt>
                <c:pt idx="36">
                  <c:v>2.0000000000000052E-3</c:v>
                </c:pt>
                <c:pt idx="37">
                  <c:v>3.0000000000000092E-3</c:v>
                </c:pt>
                <c:pt idx="38">
                  <c:v>0.91100000000000003</c:v>
                </c:pt>
                <c:pt idx="39">
                  <c:v>1.0529999999999948</c:v>
                </c:pt>
                <c:pt idx="40">
                  <c:v>2.9000000000000001E-2</c:v>
                </c:pt>
                <c:pt idx="41">
                  <c:v>2.8759999999999977</c:v>
                </c:pt>
                <c:pt idx="42">
                  <c:v>9.1339999999999986</c:v>
                </c:pt>
                <c:pt idx="43">
                  <c:v>0.44800000000000001</c:v>
                </c:pt>
                <c:pt idx="44">
                  <c:v>4.8219999999999965</c:v>
                </c:pt>
                <c:pt idx="45">
                  <c:v>0.57700000000000062</c:v>
                </c:pt>
                <c:pt idx="46">
                  <c:v>9.2989999999999995</c:v>
                </c:pt>
                <c:pt idx="47">
                  <c:v>6.6559999999999855</c:v>
                </c:pt>
                <c:pt idx="48">
                  <c:v>20.439</c:v>
                </c:pt>
                <c:pt idx="49">
                  <c:v>2.8379999999999987</c:v>
                </c:pt>
                <c:pt idx="50">
                  <c:v>1.2949999999999948</c:v>
                </c:pt>
                <c:pt idx="51">
                  <c:v>53.18</c:v>
                </c:pt>
                <c:pt idx="52">
                  <c:v>4.7000000000000014E-2</c:v>
                </c:pt>
                <c:pt idx="53">
                  <c:v>0.70900000000000063</c:v>
                </c:pt>
                <c:pt idx="54">
                  <c:v>16.957999999999988</c:v>
                </c:pt>
                <c:pt idx="55">
                  <c:v>0.18500000000000041</c:v>
                </c:pt>
                <c:pt idx="56">
                  <c:v>69.467000000000027</c:v>
                </c:pt>
                <c:pt idx="57">
                  <c:v>87.974000000000004</c:v>
                </c:pt>
                <c:pt idx="58">
                  <c:v>8.9860000000000007</c:v>
                </c:pt>
                <c:pt idx="59">
                  <c:v>12.307</c:v>
                </c:pt>
                <c:pt idx="60">
                  <c:v>43.299000000000063</c:v>
                </c:pt>
                <c:pt idx="61">
                  <c:v>43.303000000000004</c:v>
                </c:pt>
                <c:pt idx="62">
                  <c:v>0.58099999999999996</c:v>
                </c:pt>
                <c:pt idx="63">
                  <c:v>12.51</c:v>
                </c:pt>
                <c:pt idx="64">
                  <c:v>1.2E-2</c:v>
                </c:pt>
                <c:pt idx="65">
                  <c:v>19.88</c:v>
                </c:pt>
                <c:pt idx="66">
                  <c:v>58.629000000000012</c:v>
                </c:pt>
                <c:pt idx="67">
                  <c:v>1.7000000000000001E-2</c:v>
                </c:pt>
                <c:pt idx="68">
                  <c:v>15.807</c:v>
                </c:pt>
                <c:pt idx="69">
                  <c:v>0.17200000000000001</c:v>
                </c:pt>
                <c:pt idx="70">
                  <c:v>2.5309999999999997</c:v>
                </c:pt>
                <c:pt idx="71">
                  <c:v>18.280999999999906</c:v>
                </c:pt>
                <c:pt idx="72">
                  <c:v>8.1760000000000002</c:v>
                </c:pt>
              </c:numCache>
            </c:numRef>
          </c:val>
        </c:ser>
        <c:marker val="1"/>
        <c:axId val="78386304"/>
        <c:axId val="78388608"/>
      </c:lineChart>
      <c:catAx>
        <c:axId val="78386304"/>
        <c:scaling>
          <c:orientation val="minMax"/>
        </c:scaling>
        <c:axPos val="b"/>
        <c:majorGridlines>
          <c:spPr>
            <a:ln>
              <a:solidFill>
                <a:schemeClr val="tx2">
                  <a:lumMod val="10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readings</a:t>
                </a:r>
              </a:p>
            </c:rich>
          </c:tx>
          <c:layout>
            <c:manualLayout>
              <c:xMode val="edge"/>
              <c:yMode val="edge"/>
              <c:x val="0.43226412978595924"/>
              <c:y val="0.84643073028058102"/>
            </c:manualLayout>
          </c:layout>
        </c:title>
        <c:tickLblPos val="nextTo"/>
        <c:spPr>
          <a:ln>
            <a:solidFill>
              <a:sysClr val="windowText" lastClr="000000"/>
            </a:solidFill>
          </a:ln>
        </c:spPr>
        <c:crossAx val="78388608"/>
        <c:crosses val="autoZero"/>
        <c:auto val="1"/>
        <c:lblAlgn val="ctr"/>
        <c:lblOffset val="100"/>
        <c:tickLblSkip val="10"/>
        <c:tickMarkSkip val="10"/>
      </c:catAx>
      <c:valAx>
        <c:axId val="78388608"/>
        <c:scaling>
          <c:orientation val="minMax"/>
          <c:max val="450"/>
          <c:min val="0"/>
        </c:scaling>
        <c:axPos val="l"/>
        <c:majorGridlines>
          <c:spPr>
            <a:ln>
              <a:solidFill>
                <a:schemeClr val="tx2">
                  <a:lumMod val="10000"/>
                </a:schemeClr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Output signal level (ms)</a:t>
                </a:r>
              </a:p>
            </c:rich>
          </c:tx>
          <c:layout>
            <c:manualLayout>
              <c:xMode val="edge"/>
              <c:yMode val="edge"/>
              <c:x val="0"/>
              <c:y val="0.12688059244320474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crossAx val="78386304"/>
        <c:crosses val="autoZero"/>
        <c:crossBetween val="between"/>
        <c:majorUnit val="100"/>
      </c:valAx>
      <c:spPr>
        <a:noFill/>
        <a:ln>
          <a:solidFill>
            <a:schemeClr val="tx2">
              <a:lumMod val="1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44855442879974267"/>
          <c:y val="8.3944181961600708E-2"/>
          <c:w val="0.51757123650281067"/>
          <c:h val="0.24210658872020421"/>
        </c:manualLayout>
      </c:layout>
      <c:spPr>
        <a:solidFill>
          <a:sysClr val="window" lastClr="FFFFFF"/>
        </a:solidFill>
        <a:ln>
          <a:noFill/>
        </a:ln>
      </c:spPr>
    </c:legend>
    <c:plotVisOnly val="1"/>
  </c:chart>
  <c:spPr>
    <a:noFill/>
    <a:ln>
      <a:noFill/>
    </a:ln>
  </c:spPr>
  <c:txPr>
    <a:bodyPr/>
    <a:lstStyle/>
    <a:p>
      <a:pPr>
        <a:defRPr sz="1500">
          <a:solidFill>
            <a:schemeClr val="tx2">
              <a:lumMod val="10000"/>
            </a:schemeClr>
          </a:solidFill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370562401589484"/>
          <c:y val="3.8558198587990394E-2"/>
          <c:w val="0.82600123130535574"/>
          <c:h val="0.7062567390980099"/>
        </c:manualLayout>
      </c:layout>
      <c:barChart>
        <c:barDir val="col"/>
        <c:grouping val="clustered"/>
        <c:ser>
          <c:idx val="0"/>
          <c:order val="0"/>
          <c:cat>
            <c:strRef>
              <c:f>Sheet1!$G$23:$G$25</c:f>
              <c:strCache>
                <c:ptCount val="3"/>
                <c:pt idx="0">
                  <c:v>Soft winding machine(2 years, bad quality)</c:v>
                </c:pt>
                <c:pt idx="1">
                  <c:v>Soft winding machine(7 years, good quality)</c:v>
                </c:pt>
                <c:pt idx="2">
                  <c:v>Soft winding machine(2 years, good quality)</c:v>
                </c:pt>
              </c:strCache>
            </c:strRef>
          </c:cat>
          <c:val>
            <c:numRef>
              <c:f>Sheet1!$H$23:$H$25</c:f>
              <c:numCache>
                <c:formatCode>General</c:formatCode>
                <c:ptCount val="3"/>
              </c:numCache>
            </c:numRef>
          </c:val>
        </c:ser>
        <c:ser>
          <c:idx val="1"/>
          <c:order val="1"/>
          <c:spPr>
            <a:solidFill>
              <a:schemeClr val="tx2">
                <a:lumMod val="10000"/>
              </a:schemeClr>
            </a:solidFill>
            <a:ln>
              <a:noFill/>
            </a:ln>
          </c:spPr>
          <c:cat>
            <c:strRef>
              <c:f>Sheet1!$G$23:$G$25</c:f>
              <c:strCache>
                <c:ptCount val="3"/>
                <c:pt idx="0">
                  <c:v>Soft winding machine(2 years, bad quality)</c:v>
                </c:pt>
                <c:pt idx="1">
                  <c:v>Soft winding machine(7 years, good quality)</c:v>
                </c:pt>
                <c:pt idx="2">
                  <c:v>Soft winding machine(2 years, good quality)</c:v>
                </c:pt>
              </c:strCache>
            </c:strRef>
          </c:cat>
          <c:val>
            <c:numRef>
              <c:f>Sheet1!$I$23:$I$25</c:f>
              <c:numCache>
                <c:formatCode>General</c:formatCode>
                <c:ptCount val="3"/>
                <c:pt idx="0">
                  <c:v>5.3563007518796981</c:v>
                </c:pt>
                <c:pt idx="1">
                  <c:v>1.3495916666666659</c:v>
                </c:pt>
                <c:pt idx="2">
                  <c:v>7.8351724137931775E-2</c:v>
                </c:pt>
              </c:numCache>
            </c:numRef>
          </c:val>
        </c:ser>
        <c:axId val="71104000"/>
        <c:axId val="71105536"/>
      </c:barChart>
      <c:catAx>
        <c:axId val="71104000"/>
        <c:scaling>
          <c:orientation val="minMax"/>
        </c:scaling>
        <c:axPos val="b"/>
        <c:majorGridlines>
          <c:spPr>
            <a:ln>
              <a:solidFill>
                <a:sysClr val="windowText" lastClr="000000"/>
              </a:solidFill>
              <a:prstDash val="sysDot"/>
            </a:ln>
          </c:spPr>
        </c:majorGridlines>
        <c:tickLblPos val="nextTo"/>
        <c:spPr>
          <a:ln>
            <a:solidFill>
              <a:sysClr val="windowText" lastClr="000000"/>
            </a:solidFill>
          </a:ln>
        </c:spPr>
        <c:crossAx val="71105536"/>
        <c:crosses val="autoZero"/>
        <c:auto val="1"/>
        <c:lblAlgn val="ctr"/>
        <c:lblOffset val="100"/>
      </c:catAx>
      <c:valAx>
        <c:axId val="71105536"/>
        <c:scaling>
          <c:orientation val="minMax"/>
        </c:scaling>
        <c:axPos val="l"/>
        <c:majorGridlines>
          <c:spPr>
            <a:ln>
              <a:solidFill>
                <a:sysClr val="windowText" lastClr="000000"/>
              </a:solidFill>
              <a:prstDash val="sys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Output signal level (ms)</a:t>
                </a:r>
              </a:p>
            </c:rich>
          </c:tx>
          <c:layout>
            <c:manualLayout>
              <c:xMode val="edge"/>
              <c:yMode val="edge"/>
              <c:x val="6.9263688965654424E-4"/>
              <c:y val="0.1100684693411241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crossAx val="71104000"/>
        <c:crosses val="autoZero"/>
        <c:crossBetween val="between"/>
      </c:valAx>
      <c:spPr>
        <a:noFill/>
        <a:ln>
          <a:solidFill>
            <a:sysClr val="windowText" lastClr="000000"/>
          </a:solidFill>
        </a:ln>
      </c:spPr>
    </c:plotArea>
    <c:plotVisOnly val="1"/>
  </c:chart>
  <c:spPr>
    <a:noFill/>
    <a:ln>
      <a:noFill/>
    </a:ln>
  </c:spPr>
  <c:txPr>
    <a:bodyPr/>
    <a:lstStyle/>
    <a:p>
      <a:pPr>
        <a:defRPr sz="1400" b="1">
          <a:solidFill>
            <a:schemeClr val="tx2">
              <a:lumMod val="10000"/>
            </a:schemeClr>
          </a:solidFill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429691143596099"/>
          <c:y val="6.3067220764071161E-2"/>
          <c:w val="0.82514771198435211"/>
          <c:h val="0.65223352289297176"/>
        </c:manualLayout>
      </c:layout>
      <c:barChart>
        <c:barDir val="col"/>
        <c:grouping val="clustered"/>
        <c:ser>
          <c:idx val="0"/>
          <c:order val="0"/>
          <c:spPr>
            <a:solidFill>
              <a:sysClr val="windowText" lastClr="000000"/>
            </a:solidFill>
            <a:ln>
              <a:noFill/>
            </a:ln>
          </c:spPr>
          <c:cat>
            <c:strRef>
              <c:f>Sheet1!$G$23:$G$26</c:f>
              <c:strCache>
                <c:ptCount val="4"/>
                <c:pt idx="0">
                  <c:v>Boiler 1</c:v>
                </c:pt>
                <c:pt idx="1">
                  <c:v>Boiler 2</c:v>
                </c:pt>
                <c:pt idx="2">
                  <c:v>Generator 1</c:v>
                </c:pt>
                <c:pt idx="3">
                  <c:v>Generator 2</c:v>
                </c:pt>
              </c:strCache>
            </c:strRef>
          </c:cat>
          <c:val>
            <c:numRef>
              <c:f>Sheet1!$H$23:$H$26</c:f>
              <c:numCache>
                <c:formatCode>General</c:formatCode>
                <c:ptCount val="4"/>
                <c:pt idx="0">
                  <c:v>1.6085149253731341</c:v>
                </c:pt>
                <c:pt idx="1">
                  <c:v>0.88532</c:v>
                </c:pt>
                <c:pt idx="2">
                  <c:v>6.0111052631578845</c:v>
                </c:pt>
                <c:pt idx="3">
                  <c:v>4.4575057471263886</c:v>
                </c:pt>
              </c:numCache>
            </c:numRef>
          </c:val>
        </c:ser>
        <c:axId val="73608192"/>
        <c:axId val="74716288"/>
      </c:barChart>
      <c:catAx>
        <c:axId val="73608192"/>
        <c:scaling>
          <c:orientation val="minMax"/>
        </c:scaling>
        <c:axPos val="b"/>
        <c:majorGridlines>
          <c:spPr>
            <a:ln>
              <a:solidFill>
                <a:sysClr val="windowText" lastClr="000000"/>
              </a:solidFill>
              <a:prstDash val="sys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Utility section</a:t>
                </a:r>
              </a:p>
            </c:rich>
          </c:tx>
          <c:layout>
            <c:manualLayout>
              <c:xMode val="edge"/>
              <c:yMode val="edge"/>
              <c:x val="0.36638396539313239"/>
              <c:y val="0.90600055912178268"/>
            </c:manualLayout>
          </c:layout>
        </c:title>
        <c:tickLblPos val="nextTo"/>
        <c:spPr>
          <a:ln>
            <a:solidFill>
              <a:sysClr val="windowText" lastClr="000000"/>
            </a:solidFill>
          </a:ln>
        </c:spPr>
        <c:crossAx val="74716288"/>
        <c:crosses val="autoZero"/>
        <c:auto val="1"/>
        <c:lblAlgn val="ctr"/>
        <c:lblOffset val="100"/>
      </c:catAx>
      <c:valAx>
        <c:axId val="74716288"/>
        <c:scaling>
          <c:orientation val="minMax"/>
        </c:scaling>
        <c:axPos val="l"/>
        <c:majorGridlines>
          <c:spPr>
            <a:ln>
              <a:solidFill>
                <a:sysClr val="windowText" lastClr="000000"/>
              </a:solidFill>
              <a:prstDash val="sys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Output signal level (ms)</a:t>
                </a:r>
              </a:p>
            </c:rich>
          </c:tx>
          <c:layout>
            <c:manualLayout>
              <c:xMode val="edge"/>
              <c:yMode val="edge"/>
              <c:x val="1.4275162667729429E-3"/>
              <c:y val="1.4808236637445381E-3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crossAx val="73608192"/>
        <c:crosses val="autoZero"/>
        <c:crossBetween val="between"/>
        <c:majorUnit val="2"/>
      </c:valAx>
      <c:spPr>
        <a:noFill/>
        <a:ln>
          <a:solidFill>
            <a:sysClr val="windowText" lastClr="000000"/>
          </a:solidFill>
        </a:ln>
      </c:spPr>
    </c:plotArea>
    <c:plotVisOnly val="1"/>
  </c:chart>
  <c:spPr>
    <a:noFill/>
    <a:ln>
      <a:noFill/>
    </a:ln>
  </c:spPr>
  <c:txPr>
    <a:bodyPr/>
    <a:lstStyle/>
    <a:p>
      <a:pPr>
        <a:defRPr sz="1700">
          <a:solidFill>
            <a:schemeClr val="tx2">
              <a:lumMod val="10000"/>
            </a:schemeClr>
          </a:solidFill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autoTitleDeleted val="1"/>
    <c:plotArea>
      <c:layout>
        <c:manualLayout>
          <c:layoutTarget val="inner"/>
          <c:xMode val="edge"/>
          <c:yMode val="edge"/>
          <c:x val="0.16162609421235322"/>
          <c:y val="4.3841753472150462E-2"/>
          <c:w val="0.81141299462574956"/>
          <c:h val="0.63800373922854536"/>
        </c:manualLayout>
      </c:layout>
      <c:barChart>
        <c:barDir val="col"/>
        <c:grouping val="clustered"/>
        <c:ser>
          <c:idx val="0"/>
          <c:order val="0"/>
          <c:spPr>
            <a:solidFill>
              <a:schemeClr val="tx2">
                <a:lumMod val="10000"/>
              </a:schemeClr>
            </a:solidFill>
            <a:ln>
              <a:noFill/>
            </a:ln>
          </c:spPr>
          <c:cat>
            <c:strRef>
              <c:f>Sheet2!$G$3:$G$7</c:f>
              <c:strCache>
                <c:ptCount val="5"/>
                <c:pt idx="0">
                  <c:v>Auto Coner</c:v>
                </c:pt>
                <c:pt idx="1">
                  <c:v>Ring Spinning machine</c:v>
                </c:pt>
                <c:pt idx="2">
                  <c:v>Carding machine</c:v>
                </c:pt>
                <c:pt idx="3">
                  <c:v>Knitting machine 1</c:v>
                </c:pt>
                <c:pt idx="4">
                  <c:v>Knitting machine 2</c:v>
                </c:pt>
              </c:strCache>
            </c:strRef>
          </c:cat>
          <c:val>
            <c:numRef>
              <c:f>Sheet2!$H$3:$H$7</c:f>
              <c:numCache>
                <c:formatCode>General</c:formatCode>
                <c:ptCount val="5"/>
                <c:pt idx="0">
                  <c:v>8.3145967741935447</c:v>
                </c:pt>
                <c:pt idx="1">
                  <c:v>23.718753424657535</c:v>
                </c:pt>
                <c:pt idx="2">
                  <c:v>6.1125599999999745</c:v>
                </c:pt>
                <c:pt idx="3">
                  <c:v>0.86119047619048583</c:v>
                </c:pt>
                <c:pt idx="4">
                  <c:v>1.17334</c:v>
                </c:pt>
              </c:numCache>
            </c:numRef>
          </c:val>
        </c:ser>
        <c:axId val="74748288"/>
        <c:axId val="74750208"/>
      </c:barChart>
      <c:catAx>
        <c:axId val="74748288"/>
        <c:scaling>
          <c:orientation val="minMax"/>
        </c:scaling>
        <c:axPos val="b"/>
        <c:majorGridlines>
          <c:spPr>
            <a:ln>
              <a:solidFill>
                <a:sysClr val="windowText" lastClr="000000"/>
              </a:solidFill>
              <a:prstDash val="sysDot"/>
            </a:ln>
          </c:spPr>
        </c:majorGridlines>
        <c:title>
          <c:tx>
            <c:rich>
              <a:bodyPr/>
              <a:lstStyle/>
              <a:p>
                <a:pPr>
                  <a:defRPr sz="1700"/>
                </a:pPr>
                <a:r>
                  <a:rPr lang="en-US" sz="1700"/>
                  <a:t>Production section</a:t>
                </a:r>
              </a:p>
            </c:rich>
          </c:tx>
          <c:layout>
            <c:manualLayout>
              <c:xMode val="edge"/>
              <c:yMode val="edge"/>
              <c:x val="0.3971680998907729"/>
              <c:y val="0.91945122050146577"/>
            </c:manualLayout>
          </c:layout>
        </c:title>
        <c:maj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74750208"/>
        <c:crosses val="autoZero"/>
        <c:auto val="1"/>
        <c:lblAlgn val="ctr"/>
        <c:lblOffset val="100"/>
      </c:catAx>
      <c:valAx>
        <c:axId val="74750208"/>
        <c:scaling>
          <c:orientation val="minMax"/>
        </c:scaling>
        <c:axPos val="l"/>
        <c:majorGridlines>
          <c:spPr>
            <a:ln>
              <a:solidFill>
                <a:sysClr val="windowText" lastClr="000000"/>
              </a:solidFill>
              <a:prstDash val="sys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Output signal level (ms)</a:t>
                </a:r>
              </a:p>
            </c:rich>
          </c:tx>
          <c:layout>
            <c:manualLayout>
              <c:xMode val="edge"/>
              <c:yMode val="edge"/>
              <c:x val="2.0361134339904279E-4"/>
              <c:y val="2.2347887445004896E-3"/>
            </c:manualLayout>
          </c:layout>
        </c:title>
        <c:numFmt formatCode="General" sourceLinked="1"/>
        <c:tickLblPos val="nextTo"/>
        <c:spPr>
          <a:ln>
            <a:solidFill>
              <a:sysClr val="windowText" lastClr="000000"/>
            </a:solidFill>
          </a:ln>
        </c:spPr>
        <c:crossAx val="74748288"/>
        <c:crosses val="autoZero"/>
        <c:crossBetween val="between"/>
      </c:valAx>
      <c:spPr>
        <a:noFill/>
        <a:ln>
          <a:solidFill>
            <a:sysClr val="windowText" lastClr="000000"/>
          </a:solidFill>
        </a:ln>
      </c:spPr>
    </c:plotArea>
    <c:plotVisOnly val="1"/>
  </c:chart>
  <c:spPr>
    <a:noFill/>
    <a:ln>
      <a:noFill/>
    </a:ln>
  </c:spPr>
  <c:txPr>
    <a:bodyPr/>
    <a:lstStyle/>
    <a:p>
      <a:pPr>
        <a:defRPr sz="1600">
          <a:solidFill>
            <a:schemeClr val="tx2">
              <a:lumMod val="10000"/>
            </a:schemeClr>
          </a:solidFill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0" y="0"/>
            <a:ext cx="9144000" cy="89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5" y="4663225"/>
            <a:ext cx="609437" cy="5033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Requires="p14">
      <p:transition spd="slow" p14:dur="2000">
        <p:fade thruBlk="1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habrinashima067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-342050" y="241730"/>
            <a:ext cx="92757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2150" bIns="91425" anchor="b" anchorCtr="0">
            <a:noAutofit/>
          </a:bodyPr>
          <a:lstStyle/>
          <a:p>
            <a:pPr marL="6286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2800" b="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Towards Devising a Vibration Based </a:t>
            </a:r>
            <a:r>
              <a:rPr lang="en" sz="2800" b="1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Machinery </a:t>
            </a:r>
            <a:r>
              <a:rPr lang="en" sz="2800" b="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Monitoring </a:t>
            </a:r>
            <a:r>
              <a:rPr lang="en" sz="2800" b="1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sz="28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0" y="3769450"/>
            <a:ext cx="9144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b="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Textile Machinery Design and Maintenance</a:t>
            </a:r>
            <a:endParaRPr sz="20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b="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Bangladesh University of Textiles, Dhaka, Bangladesh</a:t>
            </a:r>
            <a:endParaRPr sz="20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1875" y="2596055"/>
            <a:ext cx="1435849" cy="112505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68166" y="1110370"/>
            <a:ext cx="8818179" cy="45719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1186400"/>
            <a:ext cx="9144000" cy="1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u="sng" dirty="0">
                <a:latin typeface="Times New Roman"/>
                <a:ea typeface="Times New Roman"/>
                <a:cs typeface="Times New Roman"/>
                <a:sym typeface="Times New Roman"/>
              </a:rPr>
              <a:t>Md. Harunur Rashid Bhuiyan</a:t>
            </a:r>
            <a:r>
              <a:rPr lang="en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Iftekhar Morshed Arafat</a:t>
            </a:r>
            <a:r>
              <a:rPr lang="en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Masfiqur Rahaman,  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Tarik Reza Toha, and Shaikh Md. Mominul Alam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SzPts val="2200"/>
            </a:pPr>
            <a:r>
              <a:rPr lang="en" sz="2200" b="1" i="0" u="none" strike="noStrike" cap="none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ID:</a:t>
            </a:r>
            <a:r>
              <a:rPr lang="en" sz="2200" b="1" i="0" u="none" strike="noStrike" cap="none" dirty="0">
                <a:solidFill>
                  <a:srgbClr val="99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sz="24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MATPR-D-21-07129</a:t>
            </a:r>
            <a:endParaRPr sz="2200" b="1" i="0" u="none" strike="noStrike" cap="none">
              <a:solidFill>
                <a:srgbClr val="99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4605850"/>
            <a:ext cx="9144000" cy="58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 b="1" i="0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</a:t>
            </a:r>
            <a:r>
              <a:rPr lang="en" sz="3800" b="1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</a:t>
            </a:r>
            <a:r>
              <a:rPr lang="en" sz="3800" b="1" i="0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</a:t>
            </a:r>
            <a:r>
              <a:rPr lang="en" sz="3800" b="1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800" b="1" i="0" u="none" strike="noStrike" cap="none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Industrial Data Collection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 flipH="1">
            <a:off x="304800" y="4269625"/>
            <a:ext cx="426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Soft winding</a:t>
            </a:r>
            <a:r>
              <a:rPr lang="en" sz="24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(Gangeetal Thread Factory)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 flipH="1">
            <a:off x="4776763" y="4269625"/>
            <a:ext cx="3857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Spinning section</a:t>
            </a:r>
            <a:br>
              <a:rPr lang="en" sz="24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(R.K. </a:t>
            </a:r>
            <a:r>
              <a:rPr lang="e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Textiles)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 descr="Datawind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29265" y="1373914"/>
            <a:ext cx="4355649" cy="2409815"/>
          </a:xfrm>
          <a:prstGeom prst="rect">
            <a:avLst/>
          </a:prstGeom>
        </p:spPr>
      </p:pic>
      <p:pic>
        <p:nvPicPr>
          <p:cNvPr id="9" name="image21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6052" y="1366344"/>
            <a:ext cx="4393287" cy="241625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 smtClean="0"/>
              <a:t>Industrial </a:t>
            </a:r>
            <a:r>
              <a:rPr lang="en" dirty="0"/>
              <a:t>Data </a:t>
            </a:r>
            <a:r>
              <a:rPr lang="en" dirty="0" smtClean="0"/>
              <a:t>Collection (contd.)</a:t>
            </a:r>
            <a:endParaRPr sz="250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865611" y="1034988"/>
          <a:ext cx="7320202" cy="3852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Industrial Data Collection (contd.)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09902" y="873125"/>
          <a:ext cx="8240111" cy="376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Data Collection (contd.)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99696" y="1008994"/>
          <a:ext cx="4393325" cy="3573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61489" y="998484"/>
          <a:ext cx="4414345" cy="3689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Industrial Data Collection (contd.)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14</a:t>
            </a:fld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152401" y="900112"/>
          <a:ext cx="4234542" cy="409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6" name="Google Shape;136;p21"/>
          <p:cNvSpPr/>
          <p:nvPr/>
        </p:nvSpPr>
        <p:spPr>
          <a:xfrm>
            <a:off x="4484913" y="1023258"/>
            <a:ext cx="4538661" cy="3706398"/>
          </a:xfrm>
          <a:prstGeom prst="wedgeRoundRectCallout">
            <a:avLst>
              <a:gd name="adj1" fmla="val -16670"/>
              <a:gd name="adj2" fmla="val 49880"/>
              <a:gd name="adj3" fmla="val 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Times New Roman"/>
              <a:buChar char="●"/>
            </a:pPr>
            <a:r>
              <a:rPr lang="en-US" sz="1800" b="1" i="0" u="none" strike="noStrike" cap="none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 winding machine (used for 2 years, good </a:t>
            </a:r>
            <a:r>
              <a:rPr lang="en-US" sz="1800" b="1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integrity</a:t>
            </a:r>
            <a:r>
              <a:rPr lang="en-US" sz="1800" b="1" i="0" u="none" strike="noStrike" cap="none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has the least amount of vibration.</a:t>
            </a:r>
            <a:endParaRPr sz="1800" b="1" i="0" u="none" strike="noStrike" cap="none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Times New Roman"/>
              <a:buChar char="●"/>
            </a:pPr>
            <a:r>
              <a:rPr lang="en-US" sz="1800" b="1" i="0" u="none" strike="noStrike" cap="none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Machine’s </a:t>
            </a:r>
            <a:r>
              <a:rPr lang="en-US" sz="1800" b="1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integrity</a:t>
            </a:r>
            <a:r>
              <a:rPr lang="en-US" sz="1800" b="1" i="0" u="none" strike="noStrike" cap="none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</a:t>
            </a:r>
            <a:r>
              <a:rPr lang="en-US" sz="1800" b="1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impact on the vibration level than the age of the machine. </a:t>
            </a:r>
            <a:endParaRPr sz="1800" b="1" i="0" u="none" strike="noStrike" cap="none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Times New Roman"/>
              <a:buChar char="●"/>
            </a:pPr>
            <a:r>
              <a:rPr lang="en" sz="1800" b="1" i="0" u="none" strike="noStrike" cap="none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by looking at the vibration amount of a machine and comparing it with its general vibration amount we can determine its health condition and quality</a:t>
            </a:r>
            <a:endParaRPr sz="1800" b="1" i="0" u="none" strike="noStrike" cap="none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Industrial Data Collection (contd.)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15</a:t>
            </a:fld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141514" y="1000127"/>
          <a:ext cx="4687162" cy="3613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738548" y="1040524"/>
          <a:ext cx="4405452" cy="3636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8" name="Google Shape;148;p22"/>
          <p:cNvSpPr/>
          <p:nvPr/>
        </p:nvSpPr>
        <p:spPr>
          <a:xfrm>
            <a:off x="546538" y="588580"/>
            <a:ext cx="8597472" cy="4457720"/>
          </a:xfrm>
          <a:prstGeom prst="irregularSeal1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 smtClean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generators in utility and the ring spinning machine has most vibration. And they need the most maintenance</a:t>
            </a:r>
            <a:endParaRPr sz="2600" b="1" i="0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194350" y="999150"/>
            <a:ext cx="8732400" cy="3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</a:t>
            </a:r>
            <a:r>
              <a:rPr lang="en" sz="2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vibration monitoring systems 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generally </a:t>
            </a:r>
            <a:r>
              <a:rPr lang="en" sz="2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costly and less suitable for textile industry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propose a </a:t>
            </a:r>
            <a:r>
              <a:rPr lang="en" sz="2800" b="0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low-cost, wireless</a:t>
            </a:r>
            <a:r>
              <a:rPr lang="en" sz="2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28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easy-to-implement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vibration</a:t>
            </a:r>
            <a:r>
              <a:rPr lang="en" sz="2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device for textile industry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future, we plan to scale-up our system and evaluate it in a realistic setting</a:t>
            </a: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16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GB" sz="1400" dirty="0" smtClean="0"/>
              <a:t>S. </a:t>
            </a:r>
            <a:r>
              <a:rPr lang="en-GB" sz="1400" dirty="0" err="1" smtClean="0"/>
              <a:t>Ahilan</a:t>
            </a:r>
            <a:r>
              <a:rPr lang="en-GB" sz="1400" dirty="0" smtClean="0"/>
              <a:t>, M. </a:t>
            </a:r>
            <a:r>
              <a:rPr lang="en-GB" sz="1400" dirty="0" err="1" smtClean="0"/>
              <a:t>Hemkumar</a:t>
            </a:r>
            <a:r>
              <a:rPr lang="en-GB" sz="1400" dirty="0" smtClean="0"/>
              <a:t>, N. </a:t>
            </a:r>
            <a:r>
              <a:rPr lang="en-GB" sz="1400" dirty="0" err="1" smtClean="0"/>
              <a:t>Mishra</a:t>
            </a:r>
            <a:r>
              <a:rPr lang="en-GB" sz="1400" dirty="0" smtClean="0"/>
              <a:t>, Vibration analysis of vertical pumps, Indian Journal of Scientific Research (2018) 251–257.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Vibration study and root cause analysis, hydro inc., https:// hydroinc.com/ blog/ 2009/ 12/01/vibration-study-root-cause-analysis/</a:t>
            </a:r>
          </a:p>
          <a:p>
            <a:pPr algn="just">
              <a:buFont typeface="+mj-lt"/>
              <a:buAutoNum type="arabicPeriod"/>
            </a:pPr>
            <a:r>
              <a:rPr lang="en-GB" sz="1400" dirty="0" smtClean="0"/>
              <a:t>A. </a:t>
            </a:r>
            <a:r>
              <a:rPr lang="en-GB" sz="1400" dirty="0" err="1" smtClean="0"/>
              <a:t>Rastegari</a:t>
            </a:r>
            <a:r>
              <a:rPr lang="en-GB" sz="1400" dirty="0" smtClean="0"/>
              <a:t>, A. </a:t>
            </a:r>
            <a:r>
              <a:rPr lang="en-GB" sz="1400" dirty="0" err="1" smtClean="0"/>
              <a:t>Archenti</a:t>
            </a:r>
            <a:r>
              <a:rPr lang="en-GB" sz="1400" dirty="0" smtClean="0"/>
              <a:t>, M. </a:t>
            </a:r>
            <a:r>
              <a:rPr lang="en-GB" sz="1400" dirty="0" err="1" smtClean="0"/>
              <a:t>Mobin</a:t>
            </a:r>
            <a:r>
              <a:rPr lang="en-GB" sz="1400" dirty="0" smtClean="0"/>
              <a:t>, Condition based maintenance of machine tools: Vibration monitoring of spindle units, in: 2017 Annual Reliability and Maintainability Symposium (RAMS), IEEE, 2017, pp. 1–6.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smtClean="0"/>
              <a:t>B. Lewis, M. Miller, et al., Predictive diagnostics for pump seals: Field trial </a:t>
            </a:r>
            <a:r>
              <a:rPr lang="en-US" sz="1400" dirty="0" err="1" smtClean="0"/>
              <a:t>learnings</a:t>
            </a:r>
            <a:r>
              <a:rPr lang="en-US" sz="1400" dirty="0" smtClean="0"/>
              <a:t>, in: Proceedings of the 33rd International Pump Users Symposium, </a:t>
            </a:r>
            <a:r>
              <a:rPr lang="en-US" sz="1400" dirty="0" err="1" smtClean="0"/>
              <a:t>Turbomachinery</a:t>
            </a:r>
            <a:r>
              <a:rPr lang="en-US" sz="1400" dirty="0" smtClean="0"/>
              <a:t> Laboratory, Texas A&amp;M Engineering Experiment Station, 2017.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smtClean="0"/>
              <a:t>A</a:t>
            </a:r>
            <a:r>
              <a:rPr lang="en-US" sz="1400" dirty="0" smtClean="0"/>
              <a:t>. </a:t>
            </a:r>
            <a:r>
              <a:rPr lang="en-US" sz="1400" dirty="0" err="1" smtClean="0"/>
              <a:t>Cabboi</a:t>
            </a:r>
            <a:r>
              <a:rPr lang="en-US" sz="1400" dirty="0" smtClean="0"/>
              <a:t>, C. Gentile, A. </a:t>
            </a:r>
            <a:r>
              <a:rPr lang="en-US" sz="1400" dirty="0" err="1" smtClean="0"/>
              <a:t>Saisi</a:t>
            </a:r>
            <a:r>
              <a:rPr lang="en-US" sz="1400" dirty="0" smtClean="0"/>
              <a:t>, From continuous vibration monitoring to fem-based damage assessment: application on a stone-masonry tower, Construction and Building Materials 156 (2017) 252–265.</a:t>
            </a:r>
          </a:p>
          <a:p>
            <a:pPr lvl="0" algn="just">
              <a:buFont typeface="+mj-lt"/>
              <a:buAutoNum type="arabicPeriod"/>
            </a:pPr>
            <a:endParaRPr lang="en-US" sz="1400" dirty="0" smtClean="0"/>
          </a:p>
          <a:p>
            <a:pPr algn="just">
              <a:buFont typeface="+mj-lt"/>
              <a:buAutoNum type="arabicPeriod"/>
            </a:pPr>
            <a:endParaRPr lang="en-GB" dirty="0" smtClean="0"/>
          </a:p>
          <a:p>
            <a:pPr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06075" y="15622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36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06375" y="2197825"/>
            <a:ext cx="82074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are welcome!</a:t>
            </a:r>
            <a:endParaRPr sz="2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3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</a:t>
            </a:r>
            <a:r>
              <a:rPr lang="en" sz="2300" b="1" u="sng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harunurrashidmoon</a:t>
            </a:r>
            <a:r>
              <a:rPr lang="en" sz="2300" b="1" u="sng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@gmail.com</a:t>
            </a:r>
            <a:r>
              <a:rPr lang="en" sz="23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endParaRPr lang="en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1700" y="889725"/>
            <a:ext cx="8520600" cy="341640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Textile industry</a:t>
            </a:r>
          </a:p>
          <a:p>
            <a:pPr lvl="0">
              <a:lnSpc>
                <a:spcPct val="100000"/>
              </a:lnSpc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 and motivation</a:t>
            </a:r>
          </a:p>
          <a:p>
            <a:pPr lvl="0">
              <a:lnSpc>
                <a:spcPct val="100000"/>
              </a:lnSpc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proposed system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implementation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Experimental evaluation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Industrial data collection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Findings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 and future work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3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Textile Industry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3781480" y="1334814"/>
          <a:ext cx="5150068" cy="309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2" descr="Major brands owe billions to apparel factories, whose workers bear the  brunt - V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981" y="1563843"/>
            <a:ext cx="3728618" cy="2482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9" name="Picture 8" descr="2t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3" y="1016716"/>
            <a:ext cx="4067716" cy="3050787"/>
          </a:xfrm>
          <a:prstGeom prst="rect">
            <a:avLst/>
          </a:prstGeom>
        </p:spPr>
      </p:pic>
      <p:sp>
        <p:nvSpPr>
          <p:cNvPr id="12" name="Google Shape;136;p21"/>
          <p:cNvSpPr/>
          <p:nvPr/>
        </p:nvSpPr>
        <p:spPr>
          <a:xfrm>
            <a:off x="4433431" y="1023258"/>
            <a:ext cx="4590143" cy="3748439"/>
          </a:xfrm>
          <a:prstGeom prst="wedgeRoundRectCallout">
            <a:avLst>
              <a:gd name="adj1" fmla="val -16670"/>
              <a:gd name="adj2" fmla="val 49880"/>
              <a:gd name="adj3" fmla="val 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>
              <a:spcBef>
                <a:spcPts val="1200"/>
              </a:spcBef>
              <a:buClr>
                <a:srgbClr val="274E13"/>
              </a:buClr>
              <a:buSzPts val="1800"/>
              <a:buFont typeface="Times New Roman"/>
              <a:buChar char="●"/>
            </a:pPr>
            <a:r>
              <a:rPr lang="en-US" sz="1800" b="1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Excess vibration for a long period of time can cause deterioration of machine </a:t>
            </a:r>
            <a:r>
              <a:rPr lang="en-US" sz="1800" b="1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 [1].</a:t>
            </a:r>
            <a:endParaRPr lang="en-US" sz="1800" b="1" dirty="0" smtClean="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spcBef>
                <a:spcPts val="1200"/>
              </a:spcBef>
              <a:buClr>
                <a:srgbClr val="274E13"/>
              </a:buClr>
              <a:buSzPts val="1800"/>
              <a:buFont typeface="Times New Roman"/>
              <a:buChar char="●"/>
            </a:pPr>
            <a:r>
              <a:rPr lang="en-US" sz="1800" b="1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much vibration thus can reduce machine lifetime in the long run</a:t>
            </a:r>
          </a:p>
          <a:p>
            <a:pPr marL="457200" lvl="0" indent="-342900" algn="just">
              <a:spcBef>
                <a:spcPts val="1200"/>
              </a:spcBef>
              <a:buClr>
                <a:srgbClr val="274E13"/>
              </a:buClr>
              <a:buSzPts val="1800"/>
              <a:buFont typeface="Times New Roman"/>
              <a:buChar char="●"/>
            </a:pPr>
            <a:r>
              <a:rPr lang="en-US" sz="1800" b="1" dirty="0" smtClean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deteriorations in long term can cause breakage in machine parts</a:t>
            </a:r>
            <a:endParaRPr sz="1800" b="1" i="0" u="none" strike="noStrike" cap="none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269" y="4141074"/>
            <a:ext cx="3794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 inboard bearing nearly destroyed due to excessive vibration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1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our research</a:t>
            </a:r>
            <a:endParaRPr lang="en-US" dirty="0"/>
          </a:p>
        </p:txBody>
      </p:sp>
      <p:pic>
        <p:nvPicPr>
          <p:cNvPr id="15362" name="Picture 2" descr="Vibration Analysis &amp;amp; Vibration Monitoring | Dynap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59" y="1019504"/>
            <a:ext cx="4708634" cy="2648607"/>
          </a:xfrm>
          <a:prstGeom prst="rect">
            <a:avLst/>
          </a:prstGeom>
          <a:noFill/>
        </p:spPr>
      </p:pic>
      <p:sp>
        <p:nvSpPr>
          <p:cNvPr id="11" name="Google Shape;136;p21"/>
          <p:cNvSpPr/>
          <p:nvPr/>
        </p:nvSpPr>
        <p:spPr>
          <a:xfrm>
            <a:off x="4992414" y="1006178"/>
            <a:ext cx="3968097" cy="3748439"/>
          </a:xfrm>
          <a:prstGeom prst="wedgeRoundRectCallout">
            <a:avLst>
              <a:gd name="adj1" fmla="val -16670"/>
              <a:gd name="adj2" fmla="val 49880"/>
              <a:gd name="adj3" fmla="val 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42900" algn="just">
              <a:spcBef>
                <a:spcPts val="1200"/>
              </a:spcBef>
              <a:buClr>
                <a:srgbClr val="274E13"/>
              </a:buClr>
              <a:buSzPts val="1800"/>
              <a:buFont typeface="Times New Roman"/>
              <a:buChar char="●"/>
            </a:pPr>
            <a:r>
              <a:rPr lang="en-US" sz="18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Monitoring the machine vibration to get an early warning about scheduled maintenance</a:t>
            </a:r>
            <a:endParaRPr lang="en-US" sz="1800" b="1" dirty="0" smtClean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42900" algn="just">
              <a:spcBef>
                <a:spcPts val="1200"/>
              </a:spcBef>
              <a:buClr>
                <a:srgbClr val="274E13"/>
              </a:buClr>
              <a:buSzPts val="1800"/>
              <a:buFont typeface="Times New Roman"/>
              <a:buChar char="●"/>
            </a:pPr>
            <a:r>
              <a:rPr lang="en-US" sz="18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Finding a standard vibration amount for each machine to detect any change in machine’s structural integrity</a:t>
            </a:r>
            <a:endParaRPr lang="en-US" sz="1800" b="1" dirty="0" smtClean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42900" algn="just">
              <a:spcBef>
                <a:spcPts val="1200"/>
              </a:spcBef>
              <a:buClr>
                <a:srgbClr val="274E13"/>
              </a:buClr>
              <a:buSzPts val="1800"/>
              <a:buFont typeface="Times New Roman"/>
              <a:buChar char="●"/>
            </a:pPr>
            <a:r>
              <a:rPr lang="en-US" sz="1800" b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Making the system wireless so that it is suitable for industry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9903" y="4099035"/>
            <a:ext cx="4267200" cy="5780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Vibration analysis for scheduled maintenance</a:t>
            </a:r>
            <a:endParaRPr lang="en-US" sz="16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3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3F3F3"/>
                </a:solidFill>
              </a:rPr>
              <a:t>Related Work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0" y="890100"/>
            <a:ext cx="9144000" cy="4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 algn="just">
              <a:buSzPts val="2000"/>
              <a:buFont typeface="Times New Roman"/>
              <a:buChar char="●"/>
            </a:pPr>
            <a:r>
              <a:rPr lang="en" sz="2000" dirty="0" smtClean="0">
                <a:latin typeface="Times New Roman" pitchFamily="18" charset="0"/>
                <a:cs typeface="Times New Roman" pitchFamily="18" charset="0"/>
                <a:sym typeface="Times New Roman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machine maintenance system based on machine tool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condition [3]</a:t>
            </a:r>
            <a:endParaRPr sz="2000" b="0" i="0" u="none" strike="noStrike" cap="none" smtClean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9144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Rastegari</a:t>
            </a:r>
            <a:r>
              <a:rPr lang="en" sz="18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et al., </a:t>
            </a:r>
            <a:r>
              <a:rPr lang="en" sz="1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RAMS</a:t>
            </a:r>
            <a:r>
              <a:rPr lang="en" sz="18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, 2017</a:t>
            </a:r>
            <a:endParaRPr sz="1800" b="0" i="0" u="none" strike="noStrike" cap="none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914400" lvl="1" indent="-342900" algn="just">
              <a:buSzPts val="1800"/>
              <a:buFont typeface="Times New Roman"/>
              <a:buChar char="○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  <a:sym typeface="Times New Roman"/>
              </a:rPr>
              <a:t>M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onitor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 vibration of spindle units of machine.</a:t>
            </a:r>
            <a:endParaRPr sz="1800" b="0" i="0" u="none" strike="noStrike" cap="none" smtClean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914400" lvl="1" indent="-342900" algn="just">
              <a:buClr>
                <a:srgbClr val="CC0000"/>
              </a:buClr>
              <a:buSzPts val="1800"/>
              <a:buFont typeface="Times New Roman"/>
              <a:buChar char="○"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Uses Ethernet for data transmission that is expensive and not suitable for industrial application.</a:t>
            </a:r>
            <a:endParaRPr sz="1800" b="0" i="0" u="none" strike="noStrike" cap="none">
              <a:solidFill>
                <a:srgbClr val="FF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indent="-355600" algn="just">
              <a:buSzPts val="2000"/>
              <a:buFont typeface="Times New Roman"/>
              <a:buChar char="●"/>
            </a:pPr>
            <a:r>
              <a:rPr lang="en" sz="2000" dirty="0" smtClean="0">
                <a:latin typeface="Times New Roman" pitchFamily="18" charset="0"/>
                <a:cs typeface="Times New Roman" pitchFamily="18" charset="0"/>
                <a:sym typeface="Times New Roman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Wi-Fi based periodic vibration monitoring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pump [4]</a:t>
            </a:r>
            <a:endParaRPr sz="2000" b="0" i="0" u="none" strike="noStrike" cap="none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914400" lvl="1" indent="-342900" algn="just">
              <a:buSzPts val="1800"/>
              <a:buFont typeface="Times New Roman"/>
              <a:buChar char="○"/>
            </a:pPr>
            <a:r>
              <a:rPr lang="en" sz="18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Lewis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et al.,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Proceedings of the 33rd International Pump Users Symposium. Turbo-machinery Laboratory</a:t>
            </a:r>
            <a:r>
              <a:rPr lang="en" sz="18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, 2017</a:t>
            </a:r>
            <a:endParaRPr sz="1800" b="0" i="0" u="none" strike="noStrike" cap="none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914400" lvl="1" indent="-342900" algn="just">
              <a:buClr>
                <a:srgbClr val="0E101A"/>
              </a:buClr>
              <a:buSzPts val="1800"/>
              <a:buFont typeface="Times New Roman"/>
              <a:buChar char="○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does the periodic vibration monitoring in the pump</a:t>
            </a:r>
            <a:endParaRPr sz="1800" b="0" i="0" u="none" strike="noStrike" cap="none">
              <a:solidFill>
                <a:srgbClr val="0E101A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9144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Char char="○"/>
            </a:pPr>
            <a:r>
              <a:rPr lang="en" sz="1800" b="0" i="0" u="none" strike="noStrike" cap="none" dirty="0">
                <a:solidFill>
                  <a:srgbClr val="CC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There is no </a:t>
            </a:r>
            <a:r>
              <a:rPr lang="en" sz="1800" b="0" i="0" u="none" strike="noStrike" cap="none" dirty="0" smtClean="0">
                <a:solidFill>
                  <a:srgbClr val="CC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Wi-Fi </a:t>
            </a:r>
            <a:r>
              <a:rPr lang="en" sz="1800" b="0" i="0" u="none" strike="noStrike" cap="none" dirty="0">
                <a:solidFill>
                  <a:srgbClr val="CC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 the production areas</a:t>
            </a:r>
            <a:endParaRPr sz="1800" b="0" i="0" u="none" strike="noStrike" cap="none">
              <a:solidFill>
                <a:srgbClr val="CC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355600" algn="just">
              <a:buSzPts val="2000"/>
              <a:buFont typeface="Times New Roman"/>
              <a:buChar char="●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FEM-based damage assessment through vibration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monitoring [5]</a:t>
            </a:r>
            <a:endParaRPr lang="en" sz="1800" b="0" i="0" u="none" strike="noStrike" cap="none" dirty="0" smtClean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914400" lvl="1" indent="-342900" algn="just">
              <a:buSzPts val="1800"/>
              <a:buFont typeface="Times New Roman"/>
              <a:buChar char="○"/>
            </a:pPr>
            <a:r>
              <a:rPr lang="en-US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Cabboi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., Journal of Construction and Building Materials, Elsevier, 2017</a:t>
            </a:r>
            <a:endParaRPr lang="en-US" sz="18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Uses fiber optic cable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data transmission.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Char char="○"/>
            </a:pPr>
            <a:r>
              <a:rPr lang="en" sz="1800" b="0" i="0" u="none" strike="noStrike" cap="none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Impracticable solution for textile industry</a:t>
            </a:r>
            <a:endParaRPr sz="1800" b="0" i="0" u="none" strike="noStrike" cap="non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72300" y="0"/>
            <a:ext cx="89994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2300" y="1733260"/>
            <a:ext cx="8999400" cy="26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propose a </a:t>
            </a:r>
            <a:r>
              <a:rPr lang="en" sz="3200" b="0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low-cost </a:t>
            </a:r>
            <a:r>
              <a:rPr lang="en" sz="3200" b="0" i="0" u="none" strike="noStrike" cap="none" dirty="0" smtClean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3200" b="0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</a:t>
            </a: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vibration monitoring</a:t>
            </a:r>
            <a:r>
              <a:rPr lang="e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</a:t>
            </a:r>
            <a:r>
              <a:rPr lang="en" sz="3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comprising off-the-shelf hardware </a:t>
            </a:r>
            <a:r>
              <a:rPr lang="e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and </a:t>
            </a:r>
            <a:r>
              <a:rPr lang="en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Bluetooth</a:t>
            </a:r>
            <a:r>
              <a:rPr lang="e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modules, which is applicable to the </a:t>
            </a:r>
            <a:r>
              <a:rPr lang="en" sz="3200" b="0" i="0" u="none" strike="noStrike" cap="none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textile industry</a:t>
            </a:r>
            <a:endParaRPr sz="3200" b="0" i="0" u="none" strike="noStrike" cap="none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Our Contribution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 smtClean="0"/>
              <a:t>Operational </a:t>
            </a:r>
            <a:r>
              <a:rPr lang="en" dirty="0"/>
              <a:t>Block Diagram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4618448"/>
            <a:ext cx="635725" cy="5250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  <p:grpSp>
        <p:nvGrpSpPr>
          <p:cNvPr id="95" name="Group 94"/>
          <p:cNvGrpSpPr/>
          <p:nvPr/>
        </p:nvGrpSpPr>
        <p:grpSpPr>
          <a:xfrm>
            <a:off x="325821" y="977461"/>
            <a:ext cx="4060571" cy="3529225"/>
            <a:chOff x="325821" y="977461"/>
            <a:chExt cx="4060571" cy="3529225"/>
          </a:xfrm>
        </p:grpSpPr>
        <p:pic>
          <p:nvPicPr>
            <p:cNvPr id="12294" name="Picture 6" descr="ARDUINO HC-05-4: 4duino HC-05 4-pin wireless module for Arduino at reichelt  elektronik"/>
            <p:cNvPicPr>
              <a:picLocks noChangeAspect="1" noChangeArrowheads="1"/>
            </p:cNvPicPr>
            <p:nvPr/>
          </p:nvPicPr>
          <p:blipFill>
            <a:blip r:embed="rId4"/>
            <a:srcRect t="28874" b="29195"/>
            <a:stretch>
              <a:fillRect/>
            </a:stretch>
          </p:blipFill>
          <p:spPr bwMode="auto">
            <a:xfrm>
              <a:off x="2751633" y="977461"/>
              <a:ext cx="977567" cy="409904"/>
            </a:xfrm>
            <a:prstGeom prst="rect">
              <a:avLst/>
            </a:prstGeom>
            <a:noFill/>
          </p:spPr>
        </p:pic>
        <p:pic>
          <p:nvPicPr>
            <p:cNvPr id="12290" name="Picture 2" descr="SW 420 Vibration Sensor Module Normally Closed Vibration Switch for Alarm  System DIY Smart Vehicle Robot Car|Demo Board Accessories| - AliExpress"/>
            <p:cNvPicPr>
              <a:picLocks noChangeAspect="1" noChangeArrowheads="1"/>
            </p:cNvPicPr>
            <p:nvPr/>
          </p:nvPicPr>
          <p:blipFill>
            <a:blip r:embed="rId5"/>
            <a:srcRect l="11001" t="28494" r="10892" b="29703"/>
            <a:stretch>
              <a:fillRect/>
            </a:stretch>
          </p:blipFill>
          <p:spPr bwMode="auto">
            <a:xfrm>
              <a:off x="1723700" y="3622220"/>
              <a:ext cx="1303282" cy="697531"/>
            </a:xfrm>
            <a:prstGeom prst="rect">
              <a:avLst/>
            </a:prstGeom>
            <a:noFill/>
          </p:spPr>
        </p:pic>
        <p:pic>
          <p:nvPicPr>
            <p:cNvPr id="37" name="Picture 36" descr="uno-r3-compatible_Robobharat-edit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2644367" y="1744693"/>
              <a:ext cx="1454665" cy="145466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325821" y="977462"/>
              <a:ext cx="4060571" cy="3529224"/>
              <a:chOff x="325821" y="977462"/>
              <a:chExt cx="4060571" cy="352922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511972" y="977462"/>
                <a:ext cx="1386281" cy="60567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Bluetooth module</a:t>
                </a:r>
                <a:endParaRPr lang="en-US" sz="1200" b="1" dirty="0">
                  <a:solidFill>
                    <a:schemeClr val="tx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28381" y="1887372"/>
                <a:ext cx="2158011" cy="153366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Controller  module (</a:t>
                </a:r>
                <a:r>
                  <a:rPr lang="en-US" sz="1200" b="1" dirty="0" err="1" smtClean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Arduino</a:t>
                </a:r>
                <a:r>
                  <a:rPr lang="en-US" sz="1200" b="1" dirty="0" smtClean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UNO) [</a:t>
                </a:r>
                <a:r>
                  <a:rPr lang="en-US" sz="1200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Sender]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7200" y="3673756"/>
                <a:ext cx="3921073" cy="83293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Sensor </a:t>
                </a:r>
                <a:r>
                  <a:rPr lang="en-US" sz="1400" b="1" dirty="0" smtClean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module (Vibration </a:t>
                </a:r>
                <a:r>
                  <a:rPr lang="en-US" sz="1400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sensor SW-420</a:t>
                </a:r>
                <a:r>
                  <a:rPr lang="en-US" sz="1300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5821" y="1768292"/>
                <a:ext cx="1188114" cy="72248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700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b="1" dirty="0" smtClean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Power module</a:t>
                </a:r>
                <a:endParaRPr lang="en-US" sz="1200" b="1" dirty="0">
                  <a:solidFill>
                    <a:schemeClr val="tx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" name="Straight Arrow Connector 30"/>
              <p:cNvCxnSpPr>
                <a:cxnSpLocks/>
                <a:stCxn id="16" idx="0"/>
              </p:cNvCxnSpPr>
              <p:nvPr/>
            </p:nvCxnSpPr>
            <p:spPr>
              <a:xfrm rot="5400000" flipH="1" flipV="1">
                <a:off x="1520212" y="787038"/>
                <a:ext cx="380920" cy="1581588"/>
              </a:xfrm>
              <a:prstGeom prst="bentConnector2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732226" y="2490777"/>
                <a:ext cx="0" cy="1182979"/>
              </a:xfrm>
              <a:prstGeom prst="straightConnector1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809298" y="2813124"/>
                <a:ext cx="1124350" cy="74988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b="1" dirty="0" smtClean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Real </a:t>
                </a:r>
                <a:r>
                  <a:rPr lang="en-US" sz="1100" b="1" dirty="0" smtClean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time clock</a:t>
                </a:r>
                <a:endParaRPr lang="en-US" sz="1100" b="1" dirty="0">
                  <a:solidFill>
                    <a:schemeClr val="tx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Straight Arrow Connector 22"/>
              <p:cNvCxnSpPr>
                <a:cxnSpLocks/>
                <a:stCxn id="22" idx="3"/>
              </p:cNvCxnSpPr>
              <p:nvPr/>
            </p:nvCxnSpPr>
            <p:spPr>
              <a:xfrm flipV="1">
                <a:off x="1933648" y="3184634"/>
                <a:ext cx="273524" cy="3432"/>
              </a:xfrm>
              <a:prstGeom prst="straightConnector1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E1A53041-8B11-4591-8640-FF374FABF1DF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H="1" flipV="1">
                <a:off x="3299267" y="1583133"/>
                <a:ext cx="8120" cy="304239"/>
              </a:xfrm>
              <a:prstGeom prst="straightConnector1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9BB77225-08B0-4371-8CBA-82651DEA6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995" y="2490777"/>
                <a:ext cx="0" cy="315891"/>
              </a:xfrm>
              <a:prstGeom prst="straightConnector1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4F41CDE2-E163-4E1B-815B-EF3EA177C264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H="1" flipV="1">
                <a:off x="3307387" y="3421033"/>
                <a:ext cx="8120" cy="252723"/>
              </a:xfrm>
              <a:prstGeom prst="straightConnector1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cxnSpLocks/>
              </p:cNvCxnSpPr>
              <p:nvPr/>
            </p:nvCxnSpPr>
            <p:spPr>
              <a:xfrm>
                <a:off x="1505204" y="2136287"/>
                <a:ext cx="739768" cy="769"/>
              </a:xfrm>
              <a:prstGeom prst="straightConnector1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2292" name="Picture 4" descr="DS3231 RTC Module with AT24C02 EEPROM High Accuracy and I2C Interface Real  Time Clock module for Arduino|module for arduino|module i2cmodule clock -  AliExpress"/>
            <p:cNvPicPr>
              <a:picLocks noChangeAspect="1" noChangeArrowheads="1"/>
            </p:cNvPicPr>
            <p:nvPr/>
          </p:nvPicPr>
          <p:blipFill>
            <a:blip r:embed="rId7"/>
            <a:srcRect t="24000" b="21000"/>
            <a:stretch>
              <a:fillRect/>
            </a:stretch>
          </p:blipFill>
          <p:spPr bwMode="auto">
            <a:xfrm>
              <a:off x="967498" y="2848304"/>
              <a:ext cx="840280" cy="462154"/>
            </a:xfrm>
            <a:prstGeom prst="rect">
              <a:avLst/>
            </a:prstGeom>
            <a:noFill/>
          </p:spPr>
        </p:pic>
        <p:pic>
          <p:nvPicPr>
            <p:cNvPr id="12302" name="Picture 14" descr="Duracell 9V Battery transparent PNG - Stick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12927" y="1788128"/>
              <a:ext cx="841399" cy="461087"/>
            </a:xfrm>
            <a:prstGeom prst="rect">
              <a:avLst/>
            </a:prstGeom>
            <a:noFill/>
          </p:spPr>
        </p:pic>
      </p:grpSp>
      <p:grpSp>
        <p:nvGrpSpPr>
          <p:cNvPr id="97" name="Group 96"/>
          <p:cNvGrpSpPr/>
          <p:nvPr/>
        </p:nvGrpSpPr>
        <p:grpSpPr>
          <a:xfrm>
            <a:off x="3898253" y="966952"/>
            <a:ext cx="5119623" cy="4035972"/>
            <a:chOff x="3898253" y="966952"/>
            <a:chExt cx="5119623" cy="4035972"/>
          </a:xfrm>
        </p:grpSpPr>
        <p:sp>
          <p:nvSpPr>
            <p:cNvPr id="60" name="Rectangle 59"/>
            <p:cNvSpPr/>
            <p:nvPr/>
          </p:nvSpPr>
          <p:spPr>
            <a:xfrm>
              <a:off x="4821288" y="4767550"/>
              <a:ext cx="1295105" cy="2288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Smart phone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39861" y="3581326"/>
              <a:ext cx="1030015" cy="1421598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700" dirty="0">
                  <a:solidFill>
                    <a:schemeClr val="tx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700" b="1" dirty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3898253" y="966952"/>
              <a:ext cx="5119623" cy="3861247"/>
              <a:chOff x="3898253" y="966952"/>
              <a:chExt cx="5119623" cy="3861247"/>
            </a:xfrm>
          </p:grpSpPr>
          <p:pic>
            <p:nvPicPr>
              <p:cNvPr id="87" name="Picture 86" descr="Micro-SD-Card-Reader-Module-4.jpg"/>
              <p:cNvPicPr>
                <a:picLocks noChangeAspect="1"/>
              </p:cNvPicPr>
              <p:nvPr/>
            </p:nvPicPr>
            <p:blipFill>
              <a:blip r:embed="rId9"/>
              <a:srcRect t="22077" b="22962"/>
              <a:stretch>
                <a:fillRect/>
              </a:stretch>
            </p:blipFill>
            <p:spPr>
              <a:xfrm>
                <a:off x="7777656" y="1292772"/>
                <a:ext cx="756744" cy="403870"/>
              </a:xfrm>
              <a:prstGeom prst="rect">
                <a:avLst/>
              </a:prstGeom>
            </p:spPr>
          </p:pic>
          <p:pic>
            <p:nvPicPr>
              <p:cNvPr id="85" name="Picture 6" descr="ARDUINO HC-05-4: 4duino HC-05 4-pin wireless module for Arduino at reichelt  elektronik"/>
              <p:cNvPicPr>
                <a:picLocks noChangeAspect="1" noChangeArrowheads="1"/>
              </p:cNvPicPr>
              <p:nvPr/>
            </p:nvPicPr>
            <p:blipFill>
              <a:blip r:embed="rId4"/>
              <a:srcRect t="28874" b="29195"/>
              <a:stretch>
                <a:fillRect/>
              </a:stretch>
            </p:blipFill>
            <p:spPr bwMode="auto">
              <a:xfrm>
                <a:off x="7849152" y="3510455"/>
                <a:ext cx="977567" cy="409904"/>
              </a:xfrm>
              <a:prstGeom prst="rect">
                <a:avLst/>
              </a:prstGeom>
              <a:noFill/>
            </p:spPr>
          </p:pic>
          <p:pic>
            <p:nvPicPr>
              <p:cNvPr id="12298" name="Picture 10" descr="Black Mobile Phone Front View Stock Vector - Illustration of black,  mobility: 101686457"/>
              <p:cNvPicPr>
                <a:picLocks noChangeAspect="1" noChangeArrowheads="1"/>
              </p:cNvPicPr>
              <p:nvPr/>
            </p:nvPicPr>
            <p:blipFill>
              <a:blip r:embed="rId10"/>
              <a:srcRect l="24392" t="5202" r="27053" b="6936"/>
              <a:stretch>
                <a:fillRect/>
              </a:stretch>
            </p:blipFill>
            <p:spPr bwMode="auto">
              <a:xfrm>
                <a:off x="5118538" y="3611012"/>
                <a:ext cx="672656" cy="1217187"/>
              </a:xfrm>
              <a:prstGeom prst="rect">
                <a:avLst/>
              </a:prstGeom>
              <a:noFill/>
            </p:spPr>
          </p:pic>
          <p:pic>
            <p:nvPicPr>
              <p:cNvPr id="58" name="Picture 6" descr="ARDUINO HC-05-4: 4duino HC-05 4-pin wireless module for Arduino at reichelt  elektronik"/>
              <p:cNvPicPr>
                <a:picLocks noChangeAspect="1" noChangeArrowheads="1"/>
              </p:cNvPicPr>
              <p:nvPr/>
            </p:nvPicPr>
            <p:blipFill>
              <a:blip r:embed="rId4"/>
              <a:srcRect t="28874" b="29195"/>
              <a:stretch>
                <a:fillRect/>
              </a:stretch>
            </p:blipFill>
            <p:spPr bwMode="auto">
              <a:xfrm>
                <a:off x="5888973" y="972207"/>
                <a:ext cx="977567" cy="409904"/>
              </a:xfrm>
              <a:prstGeom prst="rect">
                <a:avLst/>
              </a:prstGeom>
              <a:noFill/>
            </p:spPr>
          </p:pic>
          <p:pic>
            <p:nvPicPr>
              <p:cNvPr id="38" name="Picture 37" descr="uno-r3-compatible_Robobharat-edited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5750174" y="1739442"/>
                <a:ext cx="1454665" cy="1454665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3898253" y="966952"/>
                <a:ext cx="5119623" cy="3325174"/>
                <a:chOff x="3898253" y="966952"/>
                <a:chExt cx="5119623" cy="332517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341874" y="1887372"/>
                  <a:ext cx="2158011" cy="153366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b="1" dirty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Controller </a:t>
                  </a:r>
                  <a:r>
                    <a:rPr lang="en-US" sz="1200" b="1" dirty="0" smtClean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 module (</a:t>
                  </a:r>
                  <a:r>
                    <a:rPr lang="en-US" sz="1200" b="1" dirty="0" err="1" smtClean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Arduino</a:t>
                  </a:r>
                  <a:r>
                    <a:rPr lang="en-US" sz="1200" b="1" dirty="0" smtClean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sz="1200" b="1" dirty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UNO</a:t>
                  </a:r>
                  <a:r>
                    <a:rPr lang="en-US" sz="1200" b="1" dirty="0" smtClean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) [</a:t>
                  </a:r>
                  <a:r>
                    <a:rPr lang="en-US" sz="1200" b="1" dirty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Receiver]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644055" y="966952"/>
                  <a:ext cx="1392695" cy="61373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b="1" dirty="0" smtClean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Bluetooth module</a:t>
                  </a:r>
                  <a:endParaRPr lang="en-US" sz="1200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883528" y="2315584"/>
                  <a:ext cx="1134348" cy="70223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b="1" dirty="0" smtClean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Power module</a:t>
                  </a:r>
                  <a:endParaRPr lang="en-US" sz="1200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623E159C-2631-4647-8F81-3290ED327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154162" y="3242938"/>
                  <a:ext cx="472106" cy="2439"/>
                </a:xfrm>
                <a:prstGeom prst="straightConnector1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B48A6084-181A-4602-94E5-F52F93B27355}"/>
                    </a:ext>
                  </a:extLst>
                </p:cNvPr>
                <p:cNvSpPr/>
                <p:nvPr/>
              </p:nvSpPr>
              <p:spPr>
                <a:xfrm>
                  <a:off x="7546428" y="1292772"/>
                  <a:ext cx="1219200" cy="56108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b="1" dirty="0" smtClean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Storage module</a:t>
                  </a:r>
                  <a:endParaRPr lang="en-US" sz="1200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4356D2C2-80D0-42AF-B7A0-26BB172C2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19703" y="1850458"/>
                  <a:ext cx="2774" cy="465126"/>
                </a:xfrm>
                <a:prstGeom prst="straightConnector1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8CFEA615-8F2F-4948-80D8-83DB57952A45}"/>
                    </a:ext>
                  </a:extLst>
                </p:cNvPr>
                <p:cNvSpPr/>
                <p:nvPr/>
              </p:nvSpPr>
              <p:spPr>
                <a:xfrm>
                  <a:off x="7623490" y="3490720"/>
                  <a:ext cx="1341833" cy="63984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b="1" dirty="0" smtClean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Bluetooth module</a:t>
                  </a:r>
                  <a:endParaRPr lang="en-US" sz="1200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1" name="Straight Arrow Connector 160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2248CFCC-0231-440A-A4D5-76A780FEF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543387" y="1806957"/>
                  <a:ext cx="249172" cy="336173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251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AB538D0C-00DB-4C22-A6C2-50D81E3657DF}"/>
                    </a:ext>
                  </a:extLst>
                </p:cNvPr>
                <p:cNvCxnSpPr>
                  <a:cxnSpLocks/>
                  <a:stCxn id="30" idx="2"/>
                  <a:endCxn id="61" idx="3"/>
                </p:cNvCxnSpPr>
                <p:nvPr/>
              </p:nvCxnSpPr>
              <p:spPr>
                <a:xfrm rot="5400000">
                  <a:off x="7051362" y="3049080"/>
                  <a:ext cx="161560" cy="2324531"/>
                </a:xfrm>
                <a:prstGeom prst="bentConnector2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  <a:prstDash val="sysDot"/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160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1CB90DC1-689A-4B7C-A94E-457FA706D0BA}"/>
                    </a:ext>
                  </a:extLst>
                </p:cNvPr>
                <p:cNvCxnSpPr>
                  <a:cxnSpLocks/>
                  <a:stCxn id="14" idx="2"/>
                  <a:endCxn id="30" idx="1"/>
                </p:cNvCxnSpPr>
                <p:nvPr/>
              </p:nvCxnSpPr>
              <p:spPr>
                <a:xfrm rot="16200000" flipH="1">
                  <a:off x="6827381" y="3014533"/>
                  <a:ext cx="389609" cy="1202610"/>
                </a:xfrm>
                <a:prstGeom prst="bentConnector2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3898253" y="1250735"/>
                  <a:ext cx="1735292" cy="1122"/>
                </a:xfrm>
                <a:prstGeom prst="straightConnector1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31750">
                  <a:solidFill>
                    <a:schemeClr val="tx2">
                      <a:lumMod val="10000"/>
                    </a:schemeClr>
                  </a:solidFill>
                  <a:prstDash val="sysDot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cxnSpLocks/>
                </p:cNvCxnSpPr>
                <p:nvPr/>
              </p:nvCxnSpPr>
              <p:spPr>
                <a:xfrm rot="10800000" flipV="1">
                  <a:off x="7484994" y="2689997"/>
                  <a:ext cx="369884" cy="769"/>
                </a:xfrm>
                <a:prstGeom prst="straightConnector1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60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B7F55437-AA44-4409-A6FB-56CE10F04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53463" y="1223179"/>
                  <a:ext cx="1799273" cy="1066658"/>
                </a:xfrm>
                <a:prstGeom prst="bentConnector3">
                  <a:avLst>
                    <a:gd name="adj1" fmla="val 662"/>
                  </a:avLst>
                </a:prstGeom>
                <a:ln>
                  <a:solidFill>
                    <a:schemeClr val="tx2">
                      <a:lumMod val="10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9BB77225-08B0-4371-8CBA-82651DEA6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183452" y="1723515"/>
                  <a:ext cx="306689" cy="1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10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4" name="Picture 14" descr="Duracell 9V Battery transparent PNG - Stick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8022570" y="2329411"/>
                <a:ext cx="841399" cy="461087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0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System Implementation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 flipH="1">
            <a:off x="76375" y="4454575"/>
            <a:ext cx="4869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 Unit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980475" y="4454450"/>
            <a:ext cx="4086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 Unit</a:t>
            </a:r>
            <a:endParaRPr sz="23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152698" y="957943"/>
            <a:ext cx="4539046" cy="3414123"/>
            <a:chOff x="1524000" y="627378"/>
            <a:chExt cx="6990196" cy="5257800"/>
          </a:xfrm>
        </p:grpSpPr>
        <p:grpSp>
          <p:nvGrpSpPr>
            <p:cNvPr id="9" name="Group 3"/>
            <p:cNvGrpSpPr/>
            <p:nvPr/>
          </p:nvGrpSpPr>
          <p:grpSpPr>
            <a:xfrm>
              <a:off x="1524000" y="627378"/>
              <a:ext cx="6990196" cy="5257800"/>
              <a:chOff x="3962400" y="304800"/>
              <a:chExt cx="6990196" cy="5257800"/>
            </a:xfrm>
          </p:grpSpPr>
          <p:pic>
            <p:nvPicPr>
              <p:cNvPr id="11" name="Picture 10" descr="75552881_568435317257889_2407009688265687040_n.jpg"/>
              <p:cNvPicPr>
                <a:picLocks noChangeAspect="1"/>
              </p:cNvPicPr>
              <p:nvPr/>
            </p:nvPicPr>
            <p:blipFill>
              <a:blip r:embed="rId3"/>
              <a:srcRect l="45263"/>
              <a:stretch>
                <a:fillRect/>
              </a:stretch>
            </p:blipFill>
            <p:spPr>
              <a:xfrm>
                <a:off x="3962400" y="304800"/>
                <a:ext cx="3962400" cy="5257800"/>
              </a:xfrm>
              <a:prstGeom prst="rect">
                <a:avLst/>
              </a:prstGeom>
            </p:spPr>
          </p:pic>
          <p:cxnSp>
            <p:nvCxnSpPr>
              <p:cNvPr id="12" name="Straight Arrow Connector 11"/>
              <p:cNvCxnSpPr>
                <a:stCxn id="19" idx="1"/>
              </p:cNvCxnSpPr>
              <p:nvPr/>
            </p:nvCxnSpPr>
            <p:spPr>
              <a:xfrm rot="10800000" flipV="1">
                <a:off x="6781804" y="3600453"/>
                <a:ext cx="2293206" cy="496565"/>
              </a:xfrm>
              <a:prstGeom prst="straightConnector1">
                <a:avLst/>
              </a:prstGeom>
              <a:ln w="25400">
                <a:solidFill>
                  <a:schemeClr val="tx2">
                    <a:lumMod val="1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6" idx="1"/>
              </p:cNvCxnSpPr>
              <p:nvPr/>
            </p:nvCxnSpPr>
            <p:spPr>
              <a:xfrm rot="10800000" flipV="1">
                <a:off x="6214876" y="2007451"/>
                <a:ext cx="2893661" cy="48932"/>
              </a:xfrm>
              <a:prstGeom prst="straightConnector1">
                <a:avLst/>
              </a:prstGeom>
              <a:ln w="25400">
                <a:solidFill>
                  <a:schemeClr val="tx2">
                    <a:lumMod val="1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5" idx="1"/>
              </p:cNvCxnSpPr>
              <p:nvPr/>
            </p:nvCxnSpPr>
            <p:spPr>
              <a:xfrm rot="10800000" flipV="1">
                <a:off x="5181625" y="917914"/>
                <a:ext cx="3943680" cy="283504"/>
              </a:xfrm>
              <a:prstGeom prst="straightConnector1">
                <a:avLst/>
              </a:prstGeom>
              <a:ln w="25400">
                <a:solidFill>
                  <a:schemeClr val="tx2">
                    <a:lumMod val="1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9125303" y="438914"/>
                <a:ext cx="1793763" cy="9580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SW-420 Vibration sensor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08535" y="1522986"/>
                <a:ext cx="1827293" cy="96893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HC-05 Bluetooth module 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58244" y="4401822"/>
                <a:ext cx="1894349" cy="75946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Arduino</a:t>
                </a:r>
                <a:r>
                  <a:rPr lang="en-US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Uno R3</a:t>
                </a:r>
              </a:p>
            </p:txBody>
          </p:sp>
          <p:cxnSp>
            <p:nvCxnSpPr>
              <p:cNvPr id="18" name="Straight Arrow Connector 17"/>
              <p:cNvCxnSpPr>
                <a:stCxn id="20" idx="1"/>
              </p:cNvCxnSpPr>
              <p:nvPr/>
            </p:nvCxnSpPr>
            <p:spPr>
              <a:xfrm rot="10800000">
                <a:off x="6477023" y="2649242"/>
                <a:ext cx="2614752" cy="103126"/>
              </a:xfrm>
              <a:prstGeom prst="straightConnector1">
                <a:avLst/>
              </a:prstGeom>
              <a:ln w="25400">
                <a:solidFill>
                  <a:schemeClr val="tx2">
                    <a:lumMod val="1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9075009" y="3103883"/>
                <a:ext cx="1877587" cy="9931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DS-3231 clock module 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091774" y="2584726"/>
                <a:ext cx="1860821" cy="33528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Breadboard </a:t>
                </a:r>
              </a:p>
            </p:txBody>
          </p:sp>
        </p:grpSp>
        <p:cxnSp>
          <p:nvCxnSpPr>
            <p:cNvPr id="10" name="Straight Arrow Connector 9"/>
            <p:cNvCxnSpPr>
              <a:stCxn id="17" idx="1"/>
            </p:cNvCxnSpPr>
            <p:nvPr/>
          </p:nvCxnSpPr>
          <p:spPr>
            <a:xfrm rot="10800000">
              <a:off x="2209801" y="4479291"/>
              <a:ext cx="4410044" cy="624841"/>
            </a:xfrm>
            <a:prstGeom prst="straightConnector1">
              <a:avLst/>
            </a:prstGeom>
            <a:ln w="28575">
              <a:solidFill>
                <a:schemeClr val="tx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778829" y="950742"/>
            <a:ext cx="4234542" cy="3425316"/>
            <a:chOff x="4778829" y="950742"/>
            <a:chExt cx="4234542" cy="3425316"/>
          </a:xfrm>
        </p:grpSpPr>
        <p:grpSp>
          <p:nvGrpSpPr>
            <p:cNvPr id="42" name="Group 41"/>
            <p:cNvGrpSpPr/>
            <p:nvPr/>
          </p:nvGrpSpPr>
          <p:grpSpPr>
            <a:xfrm>
              <a:off x="4778829" y="950742"/>
              <a:ext cx="4234542" cy="3425316"/>
              <a:chOff x="1143000" y="381000"/>
              <a:chExt cx="6510640" cy="5105400"/>
            </a:xfrm>
          </p:grpSpPr>
          <p:grpSp>
            <p:nvGrpSpPr>
              <p:cNvPr id="43" name="Group 41"/>
              <p:cNvGrpSpPr/>
              <p:nvPr/>
            </p:nvGrpSpPr>
            <p:grpSpPr>
              <a:xfrm>
                <a:off x="1143000" y="381000"/>
                <a:ext cx="6510640" cy="5105400"/>
                <a:chOff x="1143000" y="381000"/>
                <a:chExt cx="6510640" cy="5105400"/>
              </a:xfrm>
            </p:grpSpPr>
            <p:pic>
              <p:nvPicPr>
                <p:cNvPr id="46" name="Picture 45" descr="75552881_568435317257889_2407009688265687040_n.jpg"/>
                <p:cNvPicPr>
                  <a:picLocks noChangeAspect="1"/>
                </p:cNvPicPr>
                <p:nvPr/>
              </p:nvPicPr>
              <p:blipFill>
                <a:blip r:embed="rId3"/>
                <a:srcRect r="51429"/>
                <a:stretch>
                  <a:fillRect/>
                </a:stretch>
              </p:blipFill>
              <p:spPr>
                <a:xfrm>
                  <a:off x="1143000" y="381000"/>
                  <a:ext cx="3886200" cy="5105400"/>
                </a:xfrm>
                <a:prstGeom prst="rect">
                  <a:avLst/>
                </a:prstGeom>
              </p:spPr>
            </p:pic>
            <p:cxnSp>
              <p:nvCxnSpPr>
                <p:cNvPr id="47" name="Straight Arrow Connector 46"/>
                <p:cNvCxnSpPr>
                  <a:stCxn id="50" idx="1"/>
                </p:cNvCxnSpPr>
                <p:nvPr/>
              </p:nvCxnSpPr>
              <p:spPr>
                <a:xfrm rot="10800000">
                  <a:off x="1701802" y="3538789"/>
                  <a:ext cx="3708398" cy="754054"/>
                </a:xfrm>
                <a:prstGeom prst="straightConnector1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53" idx="1"/>
                </p:cNvCxnSpPr>
                <p:nvPr/>
              </p:nvCxnSpPr>
              <p:spPr>
                <a:xfrm rot="10800000" flipV="1">
                  <a:off x="3071813" y="3180192"/>
                  <a:ext cx="2349126" cy="207319"/>
                </a:xfrm>
                <a:prstGeom prst="straightConnector1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51" idx="1"/>
                </p:cNvCxnSpPr>
                <p:nvPr/>
              </p:nvCxnSpPr>
              <p:spPr>
                <a:xfrm rot="10800000" flipV="1">
                  <a:off x="3721101" y="1799405"/>
                  <a:ext cx="1716883" cy="1134295"/>
                </a:xfrm>
                <a:prstGeom prst="straightConnector1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 49"/>
                <p:cNvSpPr/>
                <p:nvPr/>
              </p:nvSpPr>
              <p:spPr>
                <a:xfrm>
                  <a:off x="5410199" y="3710609"/>
                  <a:ext cx="2243441" cy="116446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 dirty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HC-05 Bluetooth module 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437984" y="1416879"/>
                  <a:ext cx="2164526" cy="7650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 dirty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SD card module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437982" y="628834"/>
                  <a:ext cx="2147485" cy="65384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 dirty="0" err="1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Arduino</a:t>
                  </a:r>
                  <a:r>
                    <a:rPr lang="en-US" sz="1400" b="1" dirty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 Uno R3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5420938" y="2822712"/>
                  <a:ext cx="2198615" cy="71496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 dirty="0">
                      <a:solidFill>
                        <a:schemeClr val="tx2">
                          <a:lumMod val="10000"/>
                        </a:schemeClr>
                      </a:solidFill>
                      <a:latin typeface="Times New Roman" pitchFamily="18" charset="0"/>
                      <a:cs typeface="Times New Roman" pitchFamily="18" charset="0"/>
                    </a:rPr>
                    <a:t>Jumper wire</a:t>
                  </a: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5437982" y="2347157"/>
                <a:ext cx="2164527" cy="34708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 smtClean="0">
                    <a:solidFill>
                      <a:schemeClr val="tx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Breadboard </a:t>
                </a:r>
                <a:endParaRPr lang="en-US" sz="1400" b="1" dirty="0">
                  <a:solidFill>
                    <a:schemeClr val="tx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Straight Arrow Connector 44"/>
              <p:cNvCxnSpPr>
                <a:stCxn id="44" idx="1"/>
              </p:cNvCxnSpPr>
              <p:nvPr/>
            </p:nvCxnSpPr>
            <p:spPr>
              <a:xfrm rot="10800000" flipV="1">
                <a:off x="4419612" y="2520699"/>
                <a:ext cx="1018372" cy="597977"/>
              </a:xfrm>
              <a:prstGeom prst="straightConnector1">
                <a:avLst/>
              </a:prstGeom>
              <a:ln w="25400">
                <a:solidFill>
                  <a:schemeClr val="tx2">
                    <a:lumMod val="1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52" idx="1"/>
            </p:cNvCxnSpPr>
            <p:nvPr/>
          </p:nvCxnSpPr>
          <p:spPr>
            <a:xfrm rot="10800000" flipV="1">
              <a:off x="6008930" y="1336356"/>
              <a:ext cx="1563370" cy="500231"/>
            </a:xfrm>
            <a:prstGeom prst="straightConnector1">
              <a:avLst/>
            </a:prstGeom>
            <a:ln w="25400">
              <a:solidFill>
                <a:schemeClr val="tx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845</Words>
  <PresentationFormat>On-screen Show (16:9)</PresentationFormat>
  <Paragraphs>135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Alfa Slab One</vt:lpstr>
      <vt:lpstr>Proxima Nova</vt:lpstr>
      <vt:lpstr>Tahoma</vt:lpstr>
      <vt:lpstr>Gameday</vt:lpstr>
      <vt:lpstr>Towards Devising a Vibration Based Machinery Health Monitoring System</vt:lpstr>
      <vt:lpstr>Outline</vt:lpstr>
      <vt:lpstr>Textile Industry</vt:lpstr>
      <vt:lpstr>Background</vt:lpstr>
      <vt:lpstr>Motivation of our research</vt:lpstr>
      <vt:lpstr>Related Work</vt:lpstr>
      <vt:lpstr>Our Contribution</vt:lpstr>
      <vt:lpstr>Operational Block Diagram</vt:lpstr>
      <vt:lpstr>System Implementation</vt:lpstr>
      <vt:lpstr>Industrial Data Collection</vt:lpstr>
      <vt:lpstr>Industrial Data Collection (contd.)</vt:lpstr>
      <vt:lpstr>Industrial Data Collection (contd.)</vt:lpstr>
      <vt:lpstr>Industrial Data Collection (contd.)</vt:lpstr>
      <vt:lpstr>Industrial Data Collection (contd.)</vt:lpstr>
      <vt:lpstr>Industrial Data Collection (contd.)</vt:lpstr>
      <vt:lpstr>Conclusion and Future Work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Devising a Vibration Based Machinery Health Monitoring System</dc:title>
  <dc:creator>Moon</dc:creator>
  <cp:lastModifiedBy>AD</cp:lastModifiedBy>
  <cp:revision>109</cp:revision>
  <dcterms:modified xsi:type="dcterms:W3CDTF">2021-08-27T13:10:25Z</dcterms:modified>
</cp:coreProperties>
</file>