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7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4C2C34-20E6-8955-632C-5E73FA66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8" y="1569736"/>
            <a:ext cx="4794422" cy="2959168"/>
          </a:xfrm>
          <a:prstGeom prst="rect">
            <a:avLst/>
          </a:prstGeom>
        </p:spPr>
      </p:pic>
      <p:pic>
        <p:nvPicPr>
          <p:cNvPr id="7" name="Picture 6" descr="A picture containing outdoor, sky, train, track&#10;&#10;Description automatically generated">
            <a:extLst>
              <a:ext uri="{FF2B5EF4-FFF2-40B4-BE49-F238E27FC236}">
                <a16:creationId xmlns:a16="http://schemas.microsoft.com/office/drawing/2014/main" id="{2447365C-CE25-D2CE-BEC5-C7AD719B3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8" r="19691" b="2688"/>
          <a:stretch/>
        </p:blipFill>
        <p:spPr>
          <a:xfrm>
            <a:off x="0" y="1"/>
            <a:ext cx="4349579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BB328-B816-EB66-D349-E5E4CDD30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8" y="5017339"/>
            <a:ext cx="4794421" cy="32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1505111 - Masfiqur Rahaman</dc:creator>
  <cp:lastModifiedBy>1505111 - Masfiqur Rahaman</cp:lastModifiedBy>
  <cp:revision>2</cp:revision>
  <dcterms:created xsi:type="dcterms:W3CDTF">2022-10-09T11:42:55Z</dcterms:created>
  <dcterms:modified xsi:type="dcterms:W3CDTF">2022-10-09T15:35:49Z</dcterms:modified>
</cp:coreProperties>
</file>