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01486220472441"/>
          <c:y val="6.878905826838963E-2"/>
          <c:w val="0.68855450295275589"/>
          <c:h val="0.778913707005800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Data collection</c:v>
                </c:pt>
                <c:pt idx="1">
                  <c:v>Data preprocessing</c:v>
                </c:pt>
                <c:pt idx="2">
                  <c:v>Face detection model training</c:v>
                </c:pt>
                <c:pt idx="3">
                  <c:v>Mask classification model training</c:v>
                </c:pt>
                <c:pt idx="4">
                  <c:v>Integration and testing</c:v>
                </c:pt>
                <c:pt idx="5">
                  <c:v>User interface design</c:v>
                </c:pt>
                <c:pt idx="6">
                  <c:v>Deployment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  <c:pt idx="1">
                  <c:v>14</c:v>
                </c:pt>
                <c:pt idx="2">
                  <c:v>16</c:v>
                </c:pt>
                <c:pt idx="3">
                  <c:v>16</c:v>
                </c:pt>
                <c:pt idx="4">
                  <c:v>15</c:v>
                </c:pt>
                <c:pt idx="5">
                  <c:v>16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6-472B-89F1-EAC0BFAD9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98326368"/>
        <c:axId val="1398330528"/>
      </c:barChart>
      <c:catAx>
        <c:axId val="1398326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330528"/>
        <c:crosses val="autoZero"/>
        <c:auto val="1"/>
        <c:lblAlgn val="ctr"/>
        <c:lblOffset val="100"/>
        <c:noMultiLvlLbl val="0"/>
      </c:catAx>
      <c:valAx>
        <c:axId val="139833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32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087042016660264"/>
          <c:y val="0.93418404177428682"/>
          <c:w val="0.14523862046292704"/>
          <c:h val="4.82193256946661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2074" y="1673524"/>
            <a:ext cx="3823854" cy="2150331"/>
          </a:xfrm>
        </p:spPr>
        <p:txBody>
          <a:bodyPr>
            <a:normAutofit/>
          </a:bodyPr>
          <a:lstStyle/>
          <a:p>
            <a:r>
              <a:rPr lang="en-US" sz="4000" b="1" dirty="0"/>
              <a:t>Mask Detector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C5DE5774-ABD8-EED1-C926-E56C92999534}"/>
              </a:ext>
            </a:extLst>
          </p:cNvPr>
          <p:cNvSpPr txBox="1"/>
          <p:nvPr/>
        </p:nvSpPr>
        <p:spPr>
          <a:xfrm>
            <a:off x="-816146" y="-154379"/>
            <a:ext cx="4521248" cy="70123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9B418-150B-18B7-9885-1F8B45475182}"/>
              </a:ext>
            </a:extLst>
          </p:cNvPr>
          <p:cNvSpPr txBox="1"/>
          <p:nvPr/>
        </p:nvSpPr>
        <p:spPr>
          <a:xfrm>
            <a:off x="-11876" y="282049"/>
            <a:ext cx="32300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Submitted By</a:t>
            </a:r>
          </a:p>
          <a:p>
            <a:endParaRPr lang="en-GB" dirty="0"/>
          </a:p>
          <a:p>
            <a:r>
              <a:rPr lang="en-GB" sz="2000" b="1" dirty="0"/>
              <a:t>Mashrafi Rahman</a:t>
            </a:r>
          </a:p>
          <a:p>
            <a:r>
              <a:rPr lang="en-GB" sz="2000" b="1" dirty="0"/>
              <a:t>UG02-56-21-016</a:t>
            </a:r>
          </a:p>
          <a:p>
            <a:endParaRPr lang="en-GB" sz="2000" b="1" dirty="0"/>
          </a:p>
          <a:p>
            <a:r>
              <a:rPr lang="en-GB" sz="2000" b="1" dirty="0"/>
              <a:t>Nil </a:t>
            </a:r>
            <a:r>
              <a:rPr lang="en-GB" sz="2000" b="1" dirty="0" err="1"/>
              <a:t>Haldar</a:t>
            </a:r>
            <a:r>
              <a:rPr lang="en-GB" sz="2000" b="1" dirty="0"/>
              <a:t> Akash</a:t>
            </a:r>
          </a:p>
          <a:p>
            <a:r>
              <a:rPr lang="en-GB" sz="2000" b="1" dirty="0"/>
              <a:t>UG02-56-21-004</a:t>
            </a:r>
          </a:p>
          <a:p>
            <a:endParaRPr lang="en-GB" sz="2000" b="1" dirty="0"/>
          </a:p>
          <a:p>
            <a:r>
              <a:rPr lang="en-US" sz="2000" b="1" dirty="0" err="1"/>
              <a:t>Mst</a:t>
            </a:r>
            <a:r>
              <a:rPr lang="en-US" sz="2000" b="1" dirty="0"/>
              <a:t>. </a:t>
            </a:r>
            <a:r>
              <a:rPr lang="en-US" sz="2000" b="1" dirty="0" err="1"/>
              <a:t>Tasmiya</a:t>
            </a:r>
            <a:r>
              <a:rPr lang="en-US" sz="2000" b="1" dirty="0"/>
              <a:t> Anika</a:t>
            </a:r>
          </a:p>
          <a:p>
            <a:r>
              <a:rPr lang="en-US" sz="2000" b="1" dirty="0"/>
              <a:t>UG02-57-21-014</a:t>
            </a:r>
          </a:p>
          <a:p>
            <a:endParaRPr lang="en-US" sz="2000" b="1" dirty="0"/>
          </a:p>
          <a:p>
            <a:r>
              <a:rPr lang="en-US" sz="2000" b="1" dirty="0" err="1"/>
              <a:t>Tourikul</a:t>
            </a:r>
            <a:r>
              <a:rPr lang="en-US" sz="2000" b="1" dirty="0"/>
              <a:t> Islam</a:t>
            </a:r>
          </a:p>
          <a:p>
            <a:r>
              <a:rPr lang="en-US" sz="2000" b="1" dirty="0"/>
              <a:t>UG02-46-17-004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6B374-D941-A2D5-4231-F5ADFCF54A5F}"/>
              </a:ext>
            </a:extLst>
          </p:cNvPr>
          <p:cNvSpPr txBox="1"/>
          <p:nvPr/>
        </p:nvSpPr>
        <p:spPr>
          <a:xfrm>
            <a:off x="17370" y="5003806"/>
            <a:ext cx="35982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Submitted To</a:t>
            </a:r>
          </a:p>
          <a:p>
            <a:endParaRPr lang="en-GB" dirty="0"/>
          </a:p>
          <a:p>
            <a:r>
              <a:rPr lang="en-GB" sz="2000" b="1" dirty="0"/>
              <a:t>Trina </a:t>
            </a:r>
            <a:r>
              <a:rPr lang="en-GB" sz="2000" b="1" dirty="0" err="1"/>
              <a:t>Saha</a:t>
            </a:r>
            <a:r>
              <a:rPr lang="en-GB" sz="2000" b="1" dirty="0"/>
              <a:t> </a:t>
            </a:r>
            <a:r>
              <a:rPr lang="en-GB" sz="2000" b="1" dirty="0" err="1"/>
              <a:t>Mou</a:t>
            </a:r>
            <a:endParaRPr lang="en-GB" sz="2000" b="1" dirty="0"/>
          </a:p>
          <a:p>
            <a:r>
              <a:rPr lang="en-GB" sz="2000" b="1" dirty="0"/>
              <a:t>Lecturer, Department of CSE</a:t>
            </a:r>
          </a:p>
          <a:p>
            <a:r>
              <a:rPr lang="en-GB" sz="2000" b="1" dirty="0"/>
              <a:t>State University of Bangladesh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801" y="97972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/>
              <a:t>Features: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801" y="1166393"/>
            <a:ext cx="5255778" cy="5495664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Face detection: The system will detect faces in real-time using computer vision algorithms.</a:t>
            </a:r>
          </a:p>
          <a:p>
            <a:r>
              <a:rPr lang="en-GB" sz="2000" dirty="0">
                <a:solidFill>
                  <a:schemeClr val="tx1"/>
                </a:solidFill>
              </a:rPr>
              <a:t>Mask classification: The system will classify whether a person is wearing a mask or not based on the face detected.</a:t>
            </a:r>
          </a:p>
          <a:p>
            <a:r>
              <a:rPr lang="en-GB" sz="2000" dirty="0">
                <a:solidFill>
                  <a:schemeClr val="tx1"/>
                </a:solidFill>
              </a:rPr>
              <a:t>Alert mechanism: The system will provide an alert when it detects a person without a mask.</a:t>
            </a:r>
          </a:p>
          <a:p>
            <a:r>
              <a:rPr lang="en-GB" sz="2000" dirty="0">
                <a:solidFill>
                  <a:schemeClr val="tx1"/>
                </a:solidFill>
              </a:rPr>
              <a:t>User-friendly interface: The system will have a user-friendly interface that displays the real-time results of face detection and mask classification.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AF6E-FFE8-A334-AE0F-BAD6449E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6" y="229589"/>
            <a:ext cx="5759533" cy="1257300"/>
          </a:xfrm>
        </p:spPr>
        <p:txBody>
          <a:bodyPr/>
          <a:lstStyle/>
          <a:p>
            <a:pPr algn="l"/>
            <a:r>
              <a:rPr lang="en-US" dirty="0"/>
              <a:t>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87B42-9338-97BD-0594-E18E1C36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7" y="1638795"/>
            <a:ext cx="5759532" cy="4821381"/>
          </a:xfrm>
        </p:spPr>
        <p:txBody>
          <a:bodyPr/>
          <a:lstStyle/>
          <a:p>
            <a:r>
              <a:rPr lang="en-GB" dirty="0"/>
              <a:t>The project will be implemented using Python, with a focus on using computer vision and deep learning libraries such as OpenCV and TensorFlow.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452A3-63F1-AAE6-8888-CC2121A70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5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DB79-7089-3147-B3F1-79FCD218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95" y="170213"/>
            <a:ext cx="5818909" cy="1257300"/>
          </a:xfrm>
        </p:spPr>
        <p:txBody>
          <a:bodyPr/>
          <a:lstStyle/>
          <a:p>
            <a:pPr algn="l"/>
            <a:r>
              <a:rPr lang="en-US" b="1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61F5-971C-6C45-FDB7-1EBA3AD5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294" y="1237014"/>
            <a:ext cx="5818909" cy="5450773"/>
          </a:xfrm>
        </p:spPr>
        <p:txBody>
          <a:bodyPr>
            <a:normAutofit/>
          </a:bodyPr>
          <a:lstStyle/>
          <a:p>
            <a:r>
              <a:rPr lang="en-GB" sz="2000" dirty="0"/>
              <a:t>Real-time monitoring: The system will provide real-time monitoring of face detection and mask classification, making it suitable for use in public places.</a:t>
            </a:r>
          </a:p>
          <a:p>
            <a:r>
              <a:rPr lang="en-GB" sz="2000" dirty="0"/>
              <a:t>Automated mask detection: The system will automate the process of mask detection, reducing the need for manual intervention.</a:t>
            </a:r>
          </a:p>
          <a:p>
            <a:r>
              <a:rPr lang="en-GB" sz="2000" dirty="0"/>
              <a:t>Improved safety: The system will improve safety by providing an alert when it detects a person without a mask, helping to prevent the spread of pandemic like COVID-19 .</a:t>
            </a:r>
          </a:p>
          <a:p>
            <a:r>
              <a:rPr lang="en-GB" sz="2000" dirty="0"/>
              <a:t>Easy to use: The user-friendly interface will make the system easy to use, even for those with limited technical knowledge.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C047F-B1AD-EF00-BB71-CFEC3492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8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DB96-45A5-3C3D-6CBB-194B4083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415636"/>
            <a:ext cx="5664530" cy="10687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Gantt Chart: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FC25F-B204-4E36-ADED-FB6E520D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0"/>
            <a:ext cx="6096000" cy="6858000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F986B93-EB9A-205A-6C61-304966B7F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84133"/>
              </p:ext>
            </p:extLst>
          </p:nvPr>
        </p:nvGraphicFramePr>
        <p:xfrm>
          <a:off x="179613" y="1390261"/>
          <a:ext cx="5852369" cy="5052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836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67C2-A423-E91A-AED0-C96C8823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8" y="609600"/>
            <a:ext cx="4932947" cy="1257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A8E2E2-B734-BDA2-4AE1-0E81FA93E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2D10-8183-94DB-28B7-4AB845F47B47}"/>
              </a:ext>
            </a:extLst>
          </p:cNvPr>
          <p:cNvSpPr txBox="1"/>
          <p:nvPr/>
        </p:nvSpPr>
        <p:spPr>
          <a:xfrm>
            <a:off x="6649452" y="2659559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The End!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7EC10-4834-F796-036D-D7A86BB9F284}"/>
              </a:ext>
            </a:extLst>
          </p:cNvPr>
          <p:cNvSpPr txBox="1"/>
          <p:nvPr/>
        </p:nvSpPr>
        <p:spPr>
          <a:xfrm>
            <a:off x="6938210" y="3429000"/>
            <a:ext cx="4604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Thank You Everyone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844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{DC59B382-E894-4BC5-BBA1-B76A79BCEA47}tf55705232_win32</Template>
  <TotalTime>70</TotalTime>
  <Words>252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Mask Detector</vt:lpstr>
      <vt:lpstr>Features: </vt:lpstr>
      <vt:lpstr>Language:</vt:lpstr>
      <vt:lpstr>Advantages:</vt:lpstr>
      <vt:lpstr>Gantt Chart: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Mask Detector</dc:title>
  <dc:creator>Mashrafe Rahman</dc:creator>
  <cp:lastModifiedBy>Mashrafi Rahman</cp:lastModifiedBy>
  <cp:revision>3</cp:revision>
  <dcterms:created xsi:type="dcterms:W3CDTF">2023-02-16T16:16:59Z</dcterms:created>
  <dcterms:modified xsi:type="dcterms:W3CDTF">2023-02-25T22:43:33Z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