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42" d="100"/>
          <a:sy n="42" d="100"/>
        </p:scale>
        <p:origin x="72" y="9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EE5EAA-AF47-4FD4-A9A1-27E9E31654CF}"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9B1D6-C7BE-4345-AB27-DF5B20FA5F55}" type="slidenum">
              <a:rPr lang="en-US" smtClean="0"/>
              <a:t>‹#›</a:t>
            </a:fld>
            <a:endParaRPr lang="en-US"/>
          </a:p>
        </p:txBody>
      </p:sp>
    </p:spTree>
    <p:extLst>
      <p:ext uri="{BB962C8B-B14F-4D97-AF65-F5344CB8AC3E}">
        <p14:creationId xmlns:p14="http://schemas.microsoft.com/office/powerpoint/2010/main" val="179216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EE5EAA-AF47-4FD4-A9A1-27E9E31654CF}"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9B1D6-C7BE-4345-AB27-DF5B20FA5F55}" type="slidenum">
              <a:rPr lang="en-US" smtClean="0"/>
              <a:t>‹#›</a:t>
            </a:fld>
            <a:endParaRPr lang="en-US"/>
          </a:p>
        </p:txBody>
      </p:sp>
    </p:spTree>
    <p:extLst>
      <p:ext uri="{BB962C8B-B14F-4D97-AF65-F5344CB8AC3E}">
        <p14:creationId xmlns:p14="http://schemas.microsoft.com/office/powerpoint/2010/main" val="980703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EE5EAA-AF47-4FD4-A9A1-27E9E31654CF}"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9B1D6-C7BE-4345-AB27-DF5B20FA5F55}" type="slidenum">
              <a:rPr lang="en-US" smtClean="0"/>
              <a:t>‹#›</a:t>
            </a:fld>
            <a:endParaRPr lang="en-US"/>
          </a:p>
        </p:txBody>
      </p:sp>
    </p:spTree>
    <p:extLst>
      <p:ext uri="{BB962C8B-B14F-4D97-AF65-F5344CB8AC3E}">
        <p14:creationId xmlns:p14="http://schemas.microsoft.com/office/powerpoint/2010/main" val="175028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EE5EAA-AF47-4FD4-A9A1-27E9E31654CF}"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9B1D6-C7BE-4345-AB27-DF5B20FA5F55}" type="slidenum">
              <a:rPr lang="en-US" smtClean="0"/>
              <a:t>‹#›</a:t>
            </a:fld>
            <a:endParaRPr lang="en-US"/>
          </a:p>
        </p:txBody>
      </p:sp>
    </p:spTree>
    <p:extLst>
      <p:ext uri="{BB962C8B-B14F-4D97-AF65-F5344CB8AC3E}">
        <p14:creationId xmlns:p14="http://schemas.microsoft.com/office/powerpoint/2010/main" val="4170219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EE5EAA-AF47-4FD4-A9A1-27E9E31654CF}"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9B1D6-C7BE-4345-AB27-DF5B20FA5F55}" type="slidenum">
              <a:rPr lang="en-US" smtClean="0"/>
              <a:t>‹#›</a:t>
            </a:fld>
            <a:endParaRPr lang="en-US"/>
          </a:p>
        </p:txBody>
      </p:sp>
    </p:spTree>
    <p:extLst>
      <p:ext uri="{BB962C8B-B14F-4D97-AF65-F5344CB8AC3E}">
        <p14:creationId xmlns:p14="http://schemas.microsoft.com/office/powerpoint/2010/main" val="230418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EE5EAA-AF47-4FD4-A9A1-27E9E31654CF}"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9B1D6-C7BE-4345-AB27-DF5B20FA5F55}" type="slidenum">
              <a:rPr lang="en-US" smtClean="0"/>
              <a:t>‹#›</a:t>
            </a:fld>
            <a:endParaRPr lang="en-US"/>
          </a:p>
        </p:txBody>
      </p:sp>
    </p:spTree>
    <p:extLst>
      <p:ext uri="{BB962C8B-B14F-4D97-AF65-F5344CB8AC3E}">
        <p14:creationId xmlns:p14="http://schemas.microsoft.com/office/powerpoint/2010/main" val="3761511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EE5EAA-AF47-4FD4-A9A1-27E9E31654CF}" type="datetimeFigureOut">
              <a:rPr lang="en-US" smtClean="0"/>
              <a:t>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B9B1D6-C7BE-4345-AB27-DF5B20FA5F55}" type="slidenum">
              <a:rPr lang="en-US" smtClean="0"/>
              <a:t>‹#›</a:t>
            </a:fld>
            <a:endParaRPr lang="en-US"/>
          </a:p>
        </p:txBody>
      </p:sp>
    </p:spTree>
    <p:extLst>
      <p:ext uri="{BB962C8B-B14F-4D97-AF65-F5344CB8AC3E}">
        <p14:creationId xmlns:p14="http://schemas.microsoft.com/office/powerpoint/2010/main" val="118213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EE5EAA-AF47-4FD4-A9A1-27E9E31654CF}" type="datetimeFigureOut">
              <a:rPr lang="en-US" smtClean="0"/>
              <a:t>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B9B1D6-C7BE-4345-AB27-DF5B20FA5F55}" type="slidenum">
              <a:rPr lang="en-US" smtClean="0"/>
              <a:t>‹#›</a:t>
            </a:fld>
            <a:endParaRPr lang="en-US"/>
          </a:p>
        </p:txBody>
      </p:sp>
    </p:spTree>
    <p:extLst>
      <p:ext uri="{BB962C8B-B14F-4D97-AF65-F5344CB8AC3E}">
        <p14:creationId xmlns:p14="http://schemas.microsoft.com/office/powerpoint/2010/main" val="612125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EE5EAA-AF47-4FD4-A9A1-27E9E31654CF}" type="datetimeFigureOut">
              <a:rPr lang="en-US" smtClean="0"/>
              <a:t>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B9B1D6-C7BE-4345-AB27-DF5B20FA5F55}" type="slidenum">
              <a:rPr lang="en-US" smtClean="0"/>
              <a:t>‹#›</a:t>
            </a:fld>
            <a:endParaRPr lang="en-US"/>
          </a:p>
        </p:txBody>
      </p:sp>
    </p:spTree>
    <p:extLst>
      <p:ext uri="{BB962C8B-B14F-4D97-AF65-F5344CB8AC3E}">
        <p14:creationId xmlns:p14="http://schemas.microsoft.com/office/powerpoint/2010/main" val="1813016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EE5EAA-AF47-4FD4-A9A1-27E9E31654CF}"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9B1D6-C7BE-4345-AB27-DF5B20FA5F55}" type="slidenum">
              <a:rPr lang="en-US" smtClean="0"/>
              <a:t>‹#›</a:t>
            </a:fld>
            <a:endParaRPr lang="en-US"/>
          </a:p>
        </p:txBody>
      </p:sp>
    </p:spTree>
    <p:extLst>
      <p:ext uri="{BB962C8B-B14F-4D97-AF65-F5344CB8AC3E}">
        <p14:creationId xmlns:p14="http://schemas.microsoft.com/office/powerpoint/2010/main" val="356560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EE5EAA-AF47-4FD4-A9A1-27E9E31654CF}"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9B1D6-C7BE-4345-AB27-DF5B20FA5F55}" type="slidenum">
              <a:rPr lang="en-US" smtClean="0"/>
              <a:t>‹#›</a:t>
            </a:fld>
            <a:endParaRPr lang="en-US"/>
          </a:p>
        </p:txBody>
      </p:sp>
    </p:spTree>
    <p:extLst>
      <p:ext uri="{BB962C8B-B14F-4D97-AF65-F5344CB8AC3E}">
        <p14:creationId xmlns:p14="http://schemas.microsoft.com/office/powerpoint/2010/main" val="564778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EE5EAA-AF47-4FD4-A9A1-27E9E31654CF}" type="datetimeFigureOut">
              <a:rPr lang="en-US" smtClean="0"/>
              <a:t>2/7/2025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B9B1D6-C7BE-4345-AB27-DF5B20FA5F55}" type="slidenum">
              <a:rPr lang="en-US" smtClean="0"/>
              <a:t>‹#›</a:t>
            </a:fld>
            <a:endParaRPr lang="en-US"/>
          </a:p>
        </p:txBody>
      </p:sp>
    </p:spTree>
    <p:extLst>
      <p:ext uri="{BB962C8B-B14F-4D97-AF65-F5344CB8AC3E}">
        <p14:creationId xmlns:p14="http://schemas.microsoft.com/office/powerpoint/2010/main" val="664827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tx1">
                    <a:lumMod val="50000"/>
                    <a:lumOff val="50000"/>
                  </a:schemeClr>
                </a:solidFill>
              </a:rPr>
              <a:t>Movie </a:t>
            </a:r>
            <a:r>
              <a:rPr lang="en-US" b="1" dirty="0" err="1">
                <a:solidFill>
                  <a:schemeClr val="tx1">
                    <a:lumMod val="50000"/>
                    <a:lumOff val="50000"/>
                  </a:schemeClr>
                </a:solidFill>
              </a:rPr>
              <a:t>Recomemder</a:t>
            </a:r>
            <a:r>
              <a:rPr lang="en-US" b="1" dirty="0">
                <a:solidFill>
                  <a:schemeClr val="tx1">
                    <a:lumMod val="50000"/>
                    <a:lumOff val="50000"/>
                  </a:schemeClr>
                </a:solidFill>
              </a:rPr>
              <a:t> System</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solidFill>
                  <a:schemeClr val="tx1">
                    <a:lumMod val="50000"/>
                    <a:lumOff val="50000"/>
                  </a:schemeClr>
                </a:solidFill>
              </a:rPr>
              <a:t>User - Based</a:t>
            </a:r>
            <a:endParaRPr lang="en-US" dirty="0">
              <a:solidFill>
                <a:schemeClr val="tx1">
                  <a:lumMod val="50000"/>
                  <a:lumOff val="50000"/>
                </a:schemeClr>
              </a:solidFill>
            </a:endParaRPr>
          </a:p>
        </p:txBody>
      </p:sp>
    </p:spTree>
    <p:extLst>
      <p:ext uri="{BB962C8B-B14F-4D97-AF65-F5344CB8AC3E}">
        <p14:creationId xmlns:p14="http://schemas.microsoft.com/office/powerpoint/2010/main" val="3647463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Description</a:t>
            </a:r>
            <a:endParaRPr lang="en-US" dirty="0"/>
          </a:p>
        </p:txBody>
      </p:sp>
      <p:sp>
        <p:nvSpPr>
          <p:cNvPr id="3" name="Content Placeholder 2"/>
          <p:cNvSpPr>
            <a:spLocks noGrp="1"/>
          </p:cNvSpPr>
          <p:nvPr>
            <p:ph idx="1"/>
          </p:nvPr>
        </p:nvSpPr>
        <p:spPr/>
        <p:txBody>
          <a:bodyPr/>
          <a:lstStyle/>
          <a:p>
            <a:r>
              <a:rPr lang="en-US" dirty="0"/>
              <a:t>The movie recommender system aims to provide personalized movie recommendations to users based on ratings. By using data on movie genres and ratings, the system will predict and suggest movies that users are likely to enjoy.</a:t>
            </a:r>
          </a:p>
          <a:p>
            <a:r>
              <a:rPr lang="en-US" dirty="0" smtClean="0"/>
              <a:t>The </a:t>
            </a:r>
            <a:r>
              <a:rPr lang="en-US" dirty="0"/>
              <a:t>system will use collaborative filtering (user - based) to make suggestions for each user.</a:t>
            </a:r>
          </a:p>
        </p:txBody>
      </p:sp>
    </p:spTree>
    <p:extLst>
      <p:ext uri="{BB962C8B-B14F-4D97-AF65-F5344CB8AC3E}">
        <p14:creationId xmlns:p14="http://schemas.microsoft.com/office/powerpoint/2010/main" val="1007663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Business Problem</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Users finds it difficult to choose content that matches </a:t>
            </a:r>
            <a:r>
              <a:rPr lang="en-US" dirty="0" err="1"/>
              <a:t>thier</a:t>
            </a:r>
            <a:r>
              <a:rPr lang="en-US" dirty="0"/>
              <a:t> preferences. Lack of personalized recommendations leads to users </a:t>
            </a:r>
            <a:r>
              <a:rPr lang="en-US" dirty="0" err="1"/>
              <a:t>disatisfaction</a:t>
            </a:r>
            <a:r>
              <a:rPr lang="en-US" dirty="0"/>
              <a:t>.</a:t>
            </a:r>
          </a:p>
          <a:p>
            <a:pPr marL="0" indent="0">
              <a:buNone/>
            </a:pPr>
            <a:r>
              <a:rPr lang="en-US" dirty="0"/>
              <a:t/>
            </a:r>
            <a:br>
              <a:rPr lang="en-US" dirty="0"/>
            </a:br>
            <a:r>
              <a:rPr lang="en-US" dirty="0"/>
              <a:t>The recommender system will:</a:t>
            </a:r>
          </a:p>
          <a:p>
            <a:pPr>
              <a:buFont typeface="Wingdings" panose="05000000000000000000" pitchFamily="2" charset="2"/>
              <a:buChar char="Ø"/>
            </a:pPr>
            <a:r>
              <a:rPr lang="en-US" dirty="0"/>
              <a:t> </a:t>
            </a:r>
            <a:r>
              <a:rPr lang="en-US" dirty="0" smtClean="0"/>
              <a:t> </a:t>
            </a:r>
            <a:r>
              <a:rPr lang="en-US" dirty="0"/>
              <a:t>Help users to discover new content that they may enjoy based on their unique preferences</a:t>
            </a:r>
            <a:r>
              <a:rPr lang="en-US" dirty="0" smtClean="0"/>
              <a:t>.</a:t>
            </a:r>
          </a:p>
          <a:p>
            <a:pPr>
              <a:buFont typeface="Wingdings" panose="05000000000000000000" pitchFamily="2" charset="2"/>
              <a:buChar char="Ø"/>
            </a:pPr>
            <a:r>
              <a:rPr lang="en-US" dirty="0"/>
              <a:t> </a:t>
            </a:r>
            <a:r>
              <a:rPr lang="en-US" dirty="0" smtClean="0"/>
              <a:t> </a:t>
            </a:r>
            <a:r>
              <a:rPr lang="en-US" dirty="0"/>
              <a:t>Enhance user experience by providing personalized movie </a:t>
            </a:r>
            <a:r>
              <a:rPr lang="en-US" dirty="0" smtClean="0"/>
              <a:t>recommendations.</a:t>
            </a:r>
          </a:p>
          <a:p>
            <a:pPr>
              <a:buFont typeface="Wingdings" panose="05000000000000000000" pitchFamily="2" charset="2"/>
              <a:buChar char="Ø"/>
            </a:pPr>
            <a:r>
              <a:rPr lang="en-US" dirty="0" smtClean="0"/>
              <a:t>Ensure </a:t>
            </a:r>
            <a:r>
              <a:rPr lang="en-US" dirty="0"/>
              <a:t>viewers are exposed to a variety of relevant movies</a:t>
            </a:r>
          </a:p>
        </p:txBody>
      </p:sp>
    </p:spTree>
    <p:extLst>
      <p:ext uri="{BB962C8B-B14F-4D97-AF65-F5344CB8AC3E}">
        <p14:creationId xmlns:p14="http://schemas.microsoft.com/office/powerpoint/2010/main" val="3881920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Objectives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t>
            </a:r>
            <a:r>
              <a:rPr lang="en-US" dirty="0" err="1" smtClean="0"/>
              <a:t>Peformance</a:t>
            </a:r>
            <a:r>
              <a:rPr lang="en-US" dirty="0" smtClean="0"/>
              <a:t> </a:t>
            </a:r>
            <a:r>
              <a:rPr lang="en-US" dirty="0" err="1"/>
              <a:t>avaluation</a:t>
            </a:r>
            <a:r>
              <a:rPr lang="en-US" dirty="0"/>
              <a:t> of the </a:t>
            </a:r>
            <a:r>
              <a:rPr lang="en-US" dirty="0" smtClean="0"/>
              <a:t>models</a:t>
            </a:r>
          </a:p>
          <a:p>
            <a:pPr>
              <a:buFont typeface="Wingdings" panose="05000000000000000000" pitchFamily="2" charset="2"/>
              <a:buChar char="Ø"/>
            </a:pPr>
            <a:endParaRPr lang="en-US" dirty="0" smtClean="0"/>
          </a:p>
          <a:p>
            <a:pPr marL="0" indent="0">
              <a:buNone/>
            </a:pPr>
            <a:endParaRPr lang="en-US" dirty="0"/>
          </a:p>
          <a:p>
            <a:pPr>
              <a:buFont typeface="Wingdings" panose="05000000000000000000" pitchFamily="2" charset="2"/>
              <a:buChar char="Ø"/>
            </a:pPr>
            <a:r>
              <a:rPr lang="en-US" dirty="0" smtClean="0"/>
              <a:t>Personalization</a:t>
            </a:r>
          </a:p>
          <a:p>
            <a:pPr marL="0" indent="0">
              <a:buNone/>
            </a:pPr>
            <a:endParaRPr lang="en-US" dirty="0" smtClean="0"/>
          </a:p>
          <a:p>
            <a:pPr marL="0" indent="0">
              <a:buNone/>
            </a:pPr>
            <a:endParaRPr lang="en-US" dirty="0" smtClean="0"/>
          </a:p>
          <a:p>
            <a:pPr>
              <a:buFont typeface="Wingdings" panose="05000000000000000000" pitchFamily="2" charset="2"/>
              <a:buChar char="Ø"/>
            </a:pPr>
            <a:r>
              <a:rPr lang="en-US" dirty="0" smtClean="0"/>
              <a:t>User </a:t>
            </a:r>
            <a:r>
              <a:rPr lang="en-US" dirty="0"/>
              <a:t>engagement</a:t>
            </a:r>
          </a:p>
        </p:txBody>
      </p:sp>
    </p:spTree>
    <p:extLst>
      <p:ext uri="{BB962C8B-B14F-4D97-AF65-F5344CB8AC3E}">
        <p14:creationId xmlns:p14="http://schemas.microsoft.com/office/powerpoint/2010/main" val="296276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Shareholders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End users </a:t>
            </a:r>
            <a:r>
              <a:rPr lang="en-US" dirty="0"/>
              <a:t>- these are the people who consume the content and are relying on </a:t>
            </a:r>
            <a:r>
              <a:rPr lang="en-US" dirty="0" smtClean="0"/>
              <a:t>recommendations.</a:t>
            </a:r>
            <a:endParaRPr lang="en-US" dirty="0"/>
          </a:p>
          <a:p>
            <a:pPr>
              <a:buFont typeface="Wingdings" panose="05000000000000000000" pitchFamily="2" charset="2"/>
              <a:buChar char="Ø"/>
            </a:pPr>
            <a:r>
              <a:rPr lang="en-US" dirty="0" smtClean="0"/>
              <a:t>Content creators</a:t>
            </a:r>
            <a:r>
              <a:rPr lang="en-US" dirty="0"/>
              <a:t> </a:t>
            </a:r>
            <a:r>
              <a:rPr lang="en-US" dirty="0" smtClean="0"/>
              <a:t>- </a:t>
            </a:r>
            <a:r>
              <a:rPr lang="en-US" dirty="0"/>
              <a:t>these are people who are producing the </a:t>
            </a:r>
            <a:r>
              <a:rPr lang="en-US" dirty="0" smtClean="0"/>
              <a:t>content</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 marketing team </a:t>
            </a:r>
            <a:r>
              <a:rPr lang="en-US" dirty="0"/>
              <a:t>- these team will rely on the system to come up with a marketing </a:t>
            </a:r>
            <a:r>
              <a:rPr lang="en-US" dirty="0" smtClean="0"/>
              <a:t>strategy</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 </a:t>
            </a:r>
            <a:r>
              <a:rPr lang="en-US" dirty="0"/>
              <a:t>p</a:t>
            </a:r>
            <a:r>
              <a:rPr lang="en-US" dirty="0" smtClean="0"/>
              <a:t>roduct </a:t>
            </a:r>
            <a:r>
              <a:rPr lang="en-US" dirty="0"/>
              <a:t>team</a:t>
            </a:r>
            <a:r>
              <a:rPr lang="en-US" dirty="0" smtClean="0"/>
              <a:t>`- </a:t>
            </a:r>
            <a:r>
              <a:rPr lang="en-US" dirty="0"/>
              <a:t>these are for integrating the system into the platforms</a:t>
            </a:r>
          </a:p>
        </p:txBody>
      </p:sp>
    </p:spTree>
    <p:extLst>
      <p:ext uri="{BB962C8B-B14F-4D97-AF65-F5344CB8AC3E}">
        <p14:creationId xmlns:p14="http://schemas.microsoft.com/office/powerpoint/2010/main" val="196813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Understanding</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dirty="0"/>
              <a:t>Data </a:t>
            </a:r>
            <a:r>
              <a:rPr lang="en-US" dirty="0" smtClean="0"/>
              <a:t>used was the </a:t>
            </a:r>
            <a:r>
              <a:rPr lang="en-US" dirty="0" smtClean="0">
                <a:solidFill>
                  <a:srgbClr val="00B0F0"/>
                </a:solidFill>
              </a:rPr>
              <a:t>grouplens.org/datasets/</a:t>
            </a:r>
            <a:r>
              <a:rPr lang="en-US" dirty="0" err="1" smtClean="0">
                <a:solidFill>
                  <a:srgbClr val="00B0F0"/>
                </a:solidFill>
              </a:rPr>
              <a:t>movielens</a:t>
            </a:r>
            <a:r>
              <a:rPr lang="en-US" dirty="0" smtClean="0">
                <a:solidFill>
                  <a:srgbClr val="00B0F0"/>
                </a:solidFill>
              </a:rPr>
              <a:t>/latest</a:t>
            </a:r>
            <a:r>
              <a:rPr lang="en-US" dirty="0">
                <a:solidFill>
                  <a:srgbClr val="00B0F0"/>
                </a:solidFill>
              </a:rPr>
              <a:t>/ </a:t>
            </a:r>
            <a:r>
              <a:rPr lang="en-US" dirty="0"/>
              <a:t>sourced from the </a:t>
            </a:r>
            <a:r>
              <a:rPr lang="en-US" dirty="0" err="1"/>
              <a:t>GroupLens</a:t>
            </a:r>
            <a:r>
              <a:rPr lang="en-US" dirty="0"/>
              <a:t> research lab at the University of Minnesota</a:t>
            </a:r>
            <a:r>
              <a:rPr lang="en-US" dirty="0" smtClean="0"/>
              <a:t>.</a:t>
            </a:r>
          </a:p>
          <a:p>
            <a:pPr marL="0" indent="0">
              <a:buNone/>
            </a:pPr>
            <a:endParaRPr lang="en-US" dirty="0" smtClean="0"/>
          </a:p>
          <a:p>
            <a:pPr>
              <a:buFont typeface="Wingdings" panose="05000000000000000000" pitchFamily="2" charset="2"/>
              <a:buChar char="Ø"/>
            </a:pPr>
            <a:r>
              <a:rPr lang="en-US" dirty="0" smtClean="0"/>
              <a:t> The small dataset containing 100,000 user ratings and a subset of the data </a:t>
            </a:r>
            <a:r>
              <a:rPr lang="en-US" dirty="0" err="1" smtClean="0"/>
              <a:t>i.e</a:t>
            </a:r>
            <a:r>
              <a:rPr lang="en-US" dirty="0" smtClean="0"/>
              <a:t> `movies` and `ratings` was used.</a:t>
            </a:r>
            <a:endParaRPr lang="en-US" dirty="0"/>
          </a:p>
          <a:p>
            <a:pPr>
              <a:buFont typeface="Wingdings" panose="05000000000000000000" pitchFamily="2" charset="2"/>
              <a:buChar char="Ø"/>
            </a:pPr>
            <a:r>
              <a:rPr lang="en-US" dirty="0" smtClean="0"/>
              <a:t> The data contains columns:</a:t>
            </a:r>
          </a:p>
          <a:p>
            <a:r>
              <a:rPr lang="en-US" dirty="0" smtClean="0"/>
              <a:t> </a:t>
            </a:r>
            <a:r>
              <a:rPr lang="en-US" dirty="0" err="1" smtClean="0"/>
              <a:t>movieID</a:t>
            </a:r>
            <a:r>
              <a:rPr lang="en-US" dirty="0"/>
              <a:t> </a:t>
            </a:r>
            <a:r>
              <a:rPr lang="en-US" dirty="0" smtClean="0"/>
              <a:t> - uniquely identifies a movie </a:t>
            </a:r>
          </a:p>
          <a:p>
            <a:r>
              <a:rPr lang="en-US" dirty="0" smtClean="0"/>
              <a:t>Title - name of a movie</a:t>
            </a:r>
            <a:endParaRPr lang="en-US" dirty="0"/>
          </a:p>
        </p:txBody>
      </p:sp>
    </p:spTree>
    <p:extLst>
      <p:ext uri="{BB962C8B-B14F-4D97-AF65-F5344CB8AC3E}">
        <p14:creationId xmlns:p14="http://schemas.microsoft.com/office/powerpoint/2010/main" val="125806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Understanding</a:t>
            </a:r>
            <a:endParaRPr lang="en-US" dirty="0"/>
          </a:p>
        </p:txBody>
      </p:sp>
      <p:sp>
        <p:nvSpPr>
          <p:cNvPr id="3" name="Content Placeholder 2"/>
          <p:cNvSpPr>
            <a:spLocks noGrp="1"/>
          </p:cNvSpPr>
          <p:nvPr>
            <p:ph idx="1"/>
          </p:nvPr>
        </p:nvSpPr>
        <p:spPr/>
        <p:txBody>
          <a:bodyPr>
            <a:noAutofit/>
          </a:bodyPr>
          <a:lstStyle/>
          <a:p>
            <a:r>
              <a:rPr lang="en-US" dirty="0" smtClean="0"/>
              <a:t>Genres - </a:t>
            </a:r>
            <a:r>
              <a:rPr lang="en-US" dirty="0"/>
              <a:t>genre to which a movie </a:t>
            </a:r>
            <a:r>
              <a:rPr lang="en-US" dirty="0" smtClean="0"/>
              <a:t>belongs</a:t>
            </a:r>
          </a:p>
          <a:p>
            <a:pPr marL="0" indent="0">
              <a:buNone/>
            </a:pPr>
            <a:endParaRPr lang="en-US" dirty="0"/>
          </a:p>
          <a:p>
            <a:r>
              <a:rPr lang="en-US" dirty="0" smtClean="0"/>
              <a:t>user ID - </a:t>
            </a:r>
            <a:r>
              <a:rPr lang="en-US" dirty="0"/>
              <a:t>uniquely identifying each </a:t>
            </a:r>
            <a:r>
              <a:rPr lang="en-US" dirty="0" smtClean="0"/>
              <a:t>user</a:t>
            </a:r>
          </a:p>
          <a:p>
            <a:pPr marL="0" indent="0">
              <a:buNone/>
            </a:pPr>
            <a:endParaRPr lang="en-US" dirty="0"/>
          </a:p>
          <a:p>
            <a:r>
              <a:rPr lang="en-US" dirty="0" smtClean="0"/>
              <a:t>rating </a:t>
            </a:r>
            <a:r>
              <a:rPr lang="en-US" dirty="0"/>
              <a:t>- a rating given to movies by </a:t>
            </a:r>
            <a:r>
              <a:rPr lang="en-US" dirty="0" smtClean="0"/>
              <a:t>users</a:t>
            </a:r>
          </a:p>
          <a:p>
            <a:pPr marL="0" indent="0">
              <a:buNone/>
            </a:pPr>
            <a:endParaRPr lang="en-US" dirty="0" smtClean="0"/>
          </a:p>
          <a:p>
            <a:r>
              <a:rPr lang="en-US" dirty="0" smtClean="0"/>
              <a:t>timestamp </a:t>
            </a:r>
            <a:r>
              <a:rPr lang="en-US" dirty="0"/>
              <a:t>- time the movies were </a:t>
            </a:r>
            <a:r>
              <a:rPr lang="en-US" dirty="0" smtClean="0"/>
              <a:t>released</a:t>
            </a:r>
            <a:r>
              <a:rPr lang="en-US" dirty="0"/>
              <a:t/>
            </a:r>
            <a:br>
              <a:rPr lang="en-US" dirty="0"/>
            </a:br>
            <a:endParaRPr lang="en-US" dirty="0"/>
          </a:p>
        </p:txBody>
      </p:sp>
    </p:spTree>
    <p:extLst>
      <p:ext uri="{BB962C8B-B14F-4D97-AF65-F5344CB8AC3E}">
        <p14:creationId xmlns:p14="http://schemas.microsoft.com/office/powerpoint/2010/main" val="125806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75820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301</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Movie Recomemder System </vt:lpstr>
      <vt:lpstr>Description</vt:lpstr>
      <vt:lpstr>Business Problem</vt:lpstr>
      <vt:lpstr>Objectives</vt:lpstr>
      <vt:lpstr>Shareholders</vt:lpstr>
      <vt:lpstr>Data Understanding</vt:lpstr>
      <vt:lpstr>Data Understanding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Recomemder System</dc:title>
  <dc:creator>Shadrack</dc:creator>
  <cp:lastModifiedBy>Shadrack</cp:lastModifiedBy>
  <cp:revision>3</cp:revision>
  <dcterms:created xsi:type="dcterms:W3CDTF">2025-02-07T11:45:26Z</dcterms:created>
  <dcterms:modified xsi:type="dcterms:W3CDTF">2025-02-07T12:09:16Z</dcterms:modified>
</cp:coreProperties>
</file>