
<file path=[Content_Types].xml><?xml version="1.0" encoding="utf-8"?>
<Types xmlns="http://schemas.openxmlformats.org/package/2006/content-types"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C89A-D9CD-437E-9BE1-D36DAFD7B23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894B-C44C-4572-98FE-C84A4A71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2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C89A-D9CD-437E-9BE1-D36DAFD7B23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894B-C44C-4572-98FE-C84A4A71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C89A-D9CD-437E-9BE1-D36DAFD7B23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894B-C44C-4572-98FE-C84A4A71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026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C89A-D9CD-437E-9BE1-D36DAFD7B23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894B-C44C-4572-98FE-C84A4A71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C89A-D9CD-437E-9BE1-D36DAFD7B23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894B-C44C-4572-98FE-C84A4A71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2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C89A-D9CD-437E-9BE1-D36DAFD7B23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894B-C44C-4572-98FE-C84A4A71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C89A-D9CD-437E-9BE1-D36DAFD7B23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894B-C44C-4572-98FE-C84A4A71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18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C89A-D9CD-437E-9BE1-D36DAFD7B23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894B-C44C-4572-98FE-C84A4A71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C89A-D9CD-437E-9BE1-D36DAFD7B23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894B-C44C-4572-98FE-C84A4A71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C89A-D9CD-437E-9BE1-D36DAFD7B23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894B-C44C-4572-98FE-C84A4A71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8C89A-D9CD-437E-9BE1-D36DAFD7B23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5894B-C44C-4572-98FE-C84A4A71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595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eb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 bright="70000" contrast="-70000"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8C89A-D9CD-437E-9BE1-D36DAFD7B23B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5894B-C44C-4572-98FE-C84A4A71C5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5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5738"/>
            <a:ext cx="9144000" cy="33242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SYRIATEL</a:t>
            </a:r>
            <a:r>
              <a:rPr lang="en-US" b="1" dirty="0" smtClean="0">
                <a:solidFill>
                  <a:srgbClr val="FF0000"/>
                </a:solidFill>
              </a:rPr>
              <a:t> TELECOM CUSTOMER CHURN PREDICTION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334500" cy="3013075"/>
          </a:xfrm>
        </p:spPr>
        <p:txBody>
          <a:bodyPr/>
          <a:lstStyle/>
          <a:p>
            <a:r>
              <a:rPr lang="en-US" b="1" dirty="0" smtClean="0"/>
              <a:t>Predicting Likelihood for customer </a:t>
            </a:r>
          </a:p>
          <a:p>
            <a:r>
              <a:rPr lang="en-US" b="1" dirty="0" smtClean="0"/>
              <a:t>churn using classification Models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924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4275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 smtClean="0">
                <a:solidFill>
                  <a:srgbClr val="C00000"/>
                </a:solidFill>
              </a:rPr>
              <a:t>THANK YOU!</a:t>
            </a:r>
            <a:endParaRPr lang="en-US" sz="8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904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Overview.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objective for this presentation is to reduce the rate of customer churn in our company</a:t>
            </a:r>
          </a:p>
          <a:p>
            <a:r>
              <a:rPr lang="en-US" dirty="0" smtClean="0"/>
              <a:t>The goals are to:</a:t>
            </a:r>
          </a:p>
          <a:p>
            <a:pPr marL="514350" indent="-514350">
              <a:buAutoNum type="arabicPeriod"/>
            </a:pPr>
            <a:r>
              <a:rPr lang="en-US" dirty="0" smtClean="0"/>
              <a:t>Come up with a classification model to predict customer churn</a:t>
            </a:r>
          </a:p>
          <a:p>
            <a:pPr marL="514350" indent="-514350">
              <a:buAutoNum type="arabicPeriod"/>
            </a:pPr>
            <a:r>
              <a:rPr lang="en-US" dirty="0" smtClean="0"/>
              <a:t>Take actionable measures based on the predictions made.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1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Business and Data Understanding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Customer churn for </a:t>
            </a:r>
            <a:r>
              <a:rPr lang="en-US" dirty="0" err="1" smtClean="0"/>
              <a:t>syriatel</a:t>
            </a:r>
            <a:r>
              <a:rPr lang="en-US" dirty="0" smtClean="0"/>
              <a:t> is becoming a challenge as it is impacting the company’s revenue.</a:t>
            </a:r>
          </a:p>
          <a:p>
            <a:r>
              <a:rPr lang="en-US" dirty="0" smtClean="0"/>
              <a:t>The predictions aims to classify customers into Non-churning customers and churning customers.</a:t>
            </a:r>
          </a:p>
          <a:p>
            <a:r>
              <a:rPr lang="en-US" dirty="0" smtClean="0"/>
              <a:t>The data used in this prediction is </a:t>
            </a:r>
            <a:r>
              <a:rPr lang="en-US" dirty="0" smtClean="0"/>
              <a:t>the </a:t>
            </a:r>
            <a:r>
              <a:rPr lang="en-US" dirty="0" err="1" smtClean="0"/>
              <a:t>syriatel</a:t>
            </a:r>
            <a:r>
              <a:rPr lang="en-US" dirty="0" smtClean="0"/>
              <a:t> Customer Churn data sourced from </a:t>
            </a:r>
            <a:r>
              <a:rPr lang="en-US" dirty="0" err="1" smtClean="0"/>
              <a:t>kaggle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4 Most important features in the data for this classification problem are; Total night minute, Total night charge, Total evening minute and Total evening charge.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6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Modeling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Autofit/>
          </a:bodyPr>
          <a:lstStyle/>
          <a:p>
            <a:r>
              <a:rPr lang="en-US" sz="2400" dirty="0" smtClean="0"/>
              <a:t>Data preprocessing, here the data was prepared for modeling by using various methods;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OneHotEncoding categorical columns – these are columns that have Yes or No, 1 or 0 and true or False entries. 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Scaling, using MinMaxScaler – This ensures the data is into a standard scale before fitting a model.</a:t>
            </a:r>
          </a:p>
          <a:p>
            <a:r>
              <a:rPr lang="en-US" sz="2400" dirty="0" smtClean="0"/>
              <a:t>Modeling Metrics – These are various types of models used for prediction.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Logistic Regression</a:t>
            </a:r>
          </a:p>
          <a:p>
            <a:pPr marL="514350" indent="-514350">
              <a:buAutoNum type="arabicPeriod"/>
            </a:pPr>
            <a:r>
              <a:rPr lang="en-US" sz="2400" dirty="0" smtClean="0"/>
              <a:t>Decision tree</a:t>
            </a:r>
          </a:p>
          <a:p>
            <a:r>
              <a:rPr lang="en-US" sz="2400" dirty="0" smtClean="0"/>
              <a:t>Hyper parameter Tuning – These are </a:t>
            </a:r>
            <a:r>
              <a:rPr lang="en-US" sz="2400" dirty="0"/>
              <a:t>m</a:t>
            </a:r>
            <a:r>
              <a:rPr lang="en-US" sz="2400" dirty="0" smtClean="0"/>
              <a:t>ethods to improve Model performance. They include; SMOTE(Synthetic Minority Over-sampling Technique), maximum tree depth, minimum sample split, maximum feature and minimum sample leafs.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669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Model Evaluation and Interpretation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sz="3400" dirty="0" smtClean="0"/>
              <a:t>Logistic Regression with No SMOTE.</a:t>
            </a:r>
          </a:p>
          <a:p>
            <a:r>
              <a:rPr lang="en-US" sz="3400" dirty="0"/>
              <a:t>Precision = 0.85: Out of all instances that were predicted as class 0, 85% were actually class 0.</a:t>
            </a:r>
          </a:p>
          <a:p>
            <a:r>
              <a:rPr lang="en-US" sz="3400" dirty="0"/>
              <a:t>-Recall = 0.99: Out of all actual class 0 instances, 99% were correctly identified by the model.</a:t>
            </a:r>
          </a:p>
          <a:p>
            <a:r>
              <a:rPr lang="en-US" sz="3400" dirty="0"/>
              <a:t>-F1-score = 0.91: The harmonic mean of precision and recall. It's a balanced measure that considers both false positives and false negatives.</a:t>
            </a:r>
          </a:p>
          <a:p>
            <a:r>
              <a:rPr lang="en-US" sz="3400" dirty="0"/>
              <a:t>-Precision = 0.53: Out of all instances predicted as class 1, 53% were actually class 1.</a:t>
            </a:r>
          </a:p>
          <a:p>
            <a:r>
              <a:rPr lang="en-US" sz="3400" dirty="0"/>
              <a:t>-Recall = 0.09: Out of all actual class 1 instances, only 9% were correctly identified by the model.</a:t>
            </a:r>
          </a:p>
          <a:p>
            <a:r>
              <a:rPr lang="en-US" sz="3400" dirty="0"/>
              <a:t>-F1-score = 0.15: This is quite low, indicating that the model has trouble balancing precision and recall for class 1. -Accuracy = </a:t>
            </a:r>
            <a:r>
              <a:rPr lang="en-US" sz="3400" dirty="0" smtClean="0"/>
              <a:t>0.84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74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Model </a:t>
            </a:r>
            <a:r>
              <a:rPr lang="en-US" b="1" dirty="0" smtClean="0">
                <a:solidFill>
                  <a:srgbClr val="FF0000"/>
                </a:solidFill>
              </a:rPr>
              <a:t>Evaluation and Interpretation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2. Logistic Regression with SMOTE.</a:t>
            </a:r>
          </a:p>
          <a:p>
            <a:r>
              <a:rPr lang="en-US" dirty="0"/>
              <a:t>Precision = 0.94: Out of all instances that were predicted as class 0, 94% were actually class 0.</a:t>
            </a:r>
          </a:p>
          <a:p>
            <a:r>
              <a:rPr lang="en-US" dirty="0"/>
              <a:t>-Recall = 0.79: Out of all actual class 0 instances, 79% were correctly identified by the model.</a:t>
            </a:r>
          </a:p>
          <a:p>
            <a:r>
              <a:rPr lang="en-US" dirty="0"/>
              <a:t>-F1-score = 0.86: The harmonic mean of precision and recall. It's a balanced measure that considers both false positives and false negatives.</a:t>
            </a:r>
          </a:p>
          <a:p>
            <a:r>
              <a:rPr lang="en-US" dirty="0"/>
              <a:t>-Precision = 0.39: Out of all instances predicted as class 1, 39% were actually class 1.</a:t>
            </a:r>
          </a:p>
          <a:p>
            <a:r>
              <a:rPr lang="en-US" dirty="0"/>
              <a:t>-Recall = 0.72: Out of all actual class 1 instances, only 72% were correctly identified by the model.</a:t>
            </a:r>
          </a:p>
          <a:p>
            <a:r>
              <a:rPr lang="en-US" dirty="0"/>
              <a:t>-F1-score = 0.51: This has improved from 0.15, indicating that we have sorted out the model's trouble in balancing precision and recall for class 1.</a:t>
            </a:r>
          </a:p>
          <a:p>
            <a:r>
              <a:rPr lang="en-US" dirty="0"/>
              <a:t>-Accuracy = 0.78: The overall accuracy is 78%, meaning the model correctly predicted the class in 78% of all instances.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88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Model </a:t>
            </a:r>
            <a:r>
              <a:rPr lang="en-US" b="1" dirty="0" smtClean="0">
                <a:solidFill>
                  <a:srgbClr val="FF0000"/>
                </a:solidFill>
              </a:rPr>
              <a:t>Evaluation and Interpretation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3. Decision Tree Model:</a:t>
            </a:r>
          </a:p>
          <a:p>
            <a:r>
              <a:rPr lang="en-US" dirty="0"/>
              <a:t>Precision = 0.94: Out of all instances that were predicted as class 0, 94% were actually class 0.</a:t>
            </a:r>
          </a:p>
          <a:p>
            <a:r>
              <a:rPr lang="en-US" dirty="0"/>
              <a:t>-Recall = 0.94: Out of all actual class 0 instances, 94% were correctly identified by the model.</a:t>
            </a:r>
          </a:p>
          <a:p>
            <a:r>
              <a:rPr lang="en-US" dirty="0"/>
              <a:t>-F1-score = 0.94: The harmonic mean of precision and recall. It's a balanced measure that considers both false positives and false negatives.</a:t>
            </a:r>
          </a:p>
          <a:p>
            <a:r>
              <a:rPr lang="en-US" dirty="0"/>
              <a:t>-Precision = 0.67: Out of all instances predicted as class 1, 55% were actually class 1.</a:t>
            </a:r>
          </a:p>
          <a:p>
            <a:r>
              <a:rPr lang="en-US" dirty="0"/>
              <a:t>-Recall = 0.67: Out of all actual class 1 instances, only 23% were correctly identified by the model.</a:t>
            </a:r>
          </a:p>
          <a:p>
            <a:r>
              <a:rPr lang="en-US" dirty="0"/>
              <a:t>-F1-score = 0.67: This is quite low, indicating that the model has trouble balancing precision and recall for class 1.</a:t>
            </a:r>
          </a:p>
          <a:p>
            <a:r>
              <a:rPr lang="en-US" dirty="0"/>
              <a:t>-Accuracy = 0.89: The overall accuracy is 89%, meaning the model correctly predicted the class in 89% of all instances.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81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Recommendations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before applying SMOTE is good at identifying customers that are unlikely to churn (class 0) but less effective for churners(class 1)</a:t>
            </a:r>
          </a:p>
          <a:p>
            <a:r>
              <a:rPr lang="en-US" dirty="0" smtClean="0"/>
              <a:t>Logistic </a:t>
            </a:r>
            <a:r>
              <a:rPr lang="en-US" dirty="0" err="1"/>
              <a:t>Regresssion</a:t>
            </a:r>
            <a:r>
              <a:rPr lang="en-US" dirty="0"/>
              <a:t> after applying SMOTE is a better model for predicting Churners(class 1). This is because recall for class 1 has improved, This is the best for identifying at-risk customers</a:t>
            </a:r>
          </a:p>
          <a:p>
            <a:r>
              <a:rPr lang="en-US" dirty="0" smtClean="0"/>
              <a:t>Decision </a:t>
            </a:r>
            <a:r>
              <a:rPr lang="en-US" dirty="0"/>
              <a:t>tree model has difficulty predicting churners although it provides high accuracy, it performs poorly in identifying </a:t>
            </a:r>
            <a:r>
              <a:rPr lang="en-US" dirty="0" smtClean="0"/>
              <a:t>churners</a:t>
            </a:r>
            <a:endParaRPr lang="en-US" dirty="0"/>
          </a:p>
          <a:p>
            <a:r>
              <a:rPr lang="en-US" b="1" i="1" dirty="0"/>
              <a:t>The Logistic regression (After Smote)</a:t>
            </a:r>
            <a:r>
              <a:rPr lang="en-US" dirty="0"/>
              <a:t> is the most effective model for identifying high-risk churners.</a:t>
            </a:r>
          </a:p>
        </p:txBody>
      </p:sp>
    </p:spTree>
    <p:extLst>
      <p:ext uri="{BB962C8B-B14F-4D97-AF65-F5344CB8AC3E}">
        <p14:creationId xmlns:p14="http://schemas.microsoft.com/office/powerpoint/2010/main" val="362752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Next Steps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Monitoring Model Performance</a:t>
            </a:r>
          </a:p>
          <a:p>
            <a:r>
              <a:rPr lang="en-US" dirty="0" smtClean="0"/>
              <a:t>Regular update for model features and retraining models based on how customers will be behaving as time goes by.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83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872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SYRIATEL TELECOM CUSTOMER CHURN PREDICTION</vt:lpstr>
      <vt:lpstr>Overview.</vt:lpstr>
      <vt:lpstr>Business and Data Understanding</vt:lpstr>
      <vt:lpstr>Modeling</vt:lpstr>
      <vt:lpstr>Model Evaluation and Interpretation</vt:lpstr>
      <vt:lpstr>Model Evaluation and Interpretation</vt:lpstr>
      <vt:lpstr>Model Evaluation and Interpretation</vt:lpstr>
      <vt:lpstr>Recommendations</vt:lpstr>
      <vt:lpstr>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SYRIATEL TELECOM CUSTOMER CHURN PREDICTION</dc:title>
  <dc:creator>Shadrack</dc:creator>
  <cp:lastModifiedBy>Shadrack</cp:lastModifiedBy>
  <cp:revision>11</cp:revision>
  <dcterms:created xsi:type="dcterms:W3CDTF">2024-12-22T17:41:13Z</dcterms:created>
  <dcterms:modified xsi:type="dcterms:W3CDTF">2024-12-22T19:16:57Z</dcterms:modified>
</cp:coreProperties>
</file>