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ld Standard TT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960" y="7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4bb664e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4bb664e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4bb664e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4bb664e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94bb664e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94bb664e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94bb664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94bb664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94bb664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94bb664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4bb664e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4bb664e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prototype should be able to function under these scenarios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4bb664e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4bb664e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4bb664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94bb664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4bb664e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4bb664e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94bb664e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94bb664e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wmo.int/en/media/press-release/state-of-climate-2021-extreme-events-and-major-impac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Camera Imaging with machine learning using a raspberry pi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Mashal Tareen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M00740589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11400" y="17378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Nnnn   nnnn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Improvement Cycle</a:t>
            </a:r>
            <a:endParaRPr sz="31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Use a more powerful computer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Alos Use for security purposes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Use More advanced thermal camera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Use of light bulb instead of a small LED using IOT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Implement a logic that also counts the number of people in a room 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Mohri, M., Rostamizadeh, A. and Talwalkar, A, 2018. Foundations of machine learning. MIT press.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World Meteorological Organization. 2021. State of Climate in 2021: Extreme events and major impacts. [online] Available at: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https://public.wmo.int/en/media/press-release/state-of-climate-2021-extreme-events-and-major-impacts</a:t>
            </a:r>
            <a:r>
              <a:rPr lang="en"/>
              <a:t>&gt; [Accessed 9 May 2022].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Presentation Outline </a:t>
            </a:r>
            <a:endParaRPr sz="33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Problem definition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Background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Prototype requirements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Development methodology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Testing and Evaluation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" sz="2700"/>
              <a:t>Improvement cycle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Fig. 2. Global mean sea level [2]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Fig. 1. Global mean temperature [2]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775" y="1896150"/>
            <a:ext cx="4615800" cy="194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95" y="2078357"/>
            <a:ext cx="3712475" cy="2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Background/Introduction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Machine learning is a sunset of artificial intelligence that masters in making decisions based on data provided and finding patterns using different algorithms without much human intervention [1].</a:t>
            </a:r>
            <a:endParaRPr sz="2700"/>
          </a:p>
          <a:p>
            <a:pPr marL="457200" lvl="0" indent="-38719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Supervised learning: Neural networks, Linear regression</a:t>
            </a:r>
            <a:endParaRPr sz="2700"/>
          </a:p>
          <a:p>
            <a:pPr marL="457200" lvl="0" indent="-38719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Unsupervised learning: Clustering, Anomaly detection.</a:t>
            </a:r>
            <a:endParaRPr sz="2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requirements 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The camera should be able to take snapshots</a:t>
            </a:r>
            <a:endParaRPr sz="2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Use machine learning in predicting the presence of a human</a:t>
            </a:r>
            <a:endParaRPr sz="2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Methodology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 was used to construct the proposed prototype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 using the block diagram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9061"/>
            <a:ext cx="9144001" cy="244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Evaluation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Room lights turned on </a:t>
            </a:r>
            <a:endParaRPr sz="2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26" y="1892025"/>
            <a:ext cx="1759325" cy="23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618" y="1856818"/>
            <a:ext cx="1759325" cy="238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Room lights turned off</a:t>
            </a:r>
            <a:endParaRPr sz="27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24" y="1928400"/>
            <a:ext cx="1719531" cy="23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105" y="1942225"/>
            <a:ext cx="1719524" cy="22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Wearing dark clothes </a:t>
            </a:r>
            <a:endParaRPr sz="27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625" y="1799675"/>
            <a:ext cx="2250750" cy="2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Old Standard TT</vt:lpstr>
      <vt:lpstr>Arial</vt:lpstr>
      <vt:lpstr>Paperback</vt:lpstr>
      <vt:lpstr>Thermal Camera Imaging with machine learning using a raspberry pi</vt:lpstr>
      <vt:lpstr>Presentation Outline </vt:lpstr>
      <vt:lpstr>Problem definition </vt:lpstr>
      <vt:lpstr>Background/Introduction</vt:lpstr>
      <vt:lpstr>Prototype requirements </vt:lpstr>
      <vt:lpstr>Development Methodology </vt:lpstr>
      <vt:lpstr>Testing and Evaluation </vt:lpstr>
      <vt:lpstr>PowerPoint Presentation</vt:lpstr>
      <vt:lpstr>PowerPoint Presentation</vt:lpstr>
      <vt:lpstr>Improvement Cycle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Camera Imaging with machine learning using a raspberry pi</dc:title>
  <dc:creator>Acer</dc:creator>
  <cp:lastModifiedBy>mashaalkhan9027@gmail.com</cp:lastModifiedBy>
  <cp:revision>2</cp:revision>
  <dcterms:modified xsi:type="dcterms:W3CDTF">2022-05-11T12:52:22Z</dcterms:modified>
</cp:coreProperties>
</file>