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DF89-2286-55F2-8A92-2047A1E7D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21631-009D-8CD9-ABAD-50D5F9D86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C364E-60E5-9D53-0966-09E1A091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779B-08F5-4AC1-9E46-2DE8916DD5AD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B665D-DE56-4E0C-C514-03D8AA587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F497A-649C-B4C8-CFA2-7E05D8AE1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BB5-4343-4A45-B98F-21C52701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5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46CB-5B14-BF3F-4CC9-F5A8AF90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62E7E-0370-60F2-957F-F3FD3168F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DF9BB-4F4F-369F-5808-1392F108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779B-08F5-4AC1-9E46-2DE8916DD5AD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8B3B8-587A-8C13-C8FE-FD3A7F1D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F7859-B637-9B2B-71BB-9DC2F45A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BB5-4343-4A45-B98F-21C52701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3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512DF3-AC58-C131-682A-A636DAA4E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D3106-263E-BFB1-6DDA-F86147460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07A56-2EBF-A388-8749-0CCC56DB3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779B-08F5-4AC1-9E46-2DE8916DD5AD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0DEF9-69DF-A7EF-C383-745DB1E70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0C3F8-F63B-87B1-690D-3F8B8403C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BB5-4343-4A45-B98F-21C52701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1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DA53-68B2-BDD8-6034-704927B0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8242-0BD5-2751-C74C-8B8E5451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B41D9-86D5-766E-59A5-BDBD0B48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779B-08F5-4AC1-9E46-2DE8916DD5AD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E17BE-309F-80B8-8D8F-24A726C07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F4795-F02F-3B95-A1BC-C0B6B530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BB5-4343-4A45-B98F-21C52701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3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88E5-DC6E-C4CE-A17A-435973E63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5BF5B-3430-5647-B70C-1EA63A8F1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296DB-F639-D48B-7103-D1F4F7A10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779B-08F5-4AC1-9E46-2DE8916DD5AD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12EDC-7388-5308-E1EE-DB43DB66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01849-E3DD-84D0-2AC0-1671D770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BB5-4343-4A45-B98F-21C52701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7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7755-275A-EC28-C2FF-1F224C2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7321E-C1B7-C82C-94D4-F04FF2591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96A13-7D2D-C196-6F37-3323F24A4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AA1D2-69C0-53B1-C849-B9AAA3B6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779B-08F5-4AC1-9E46-2DE8916DD5AD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27272-B90F-0999-F477-75CD1FA1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727BF-8D46-5B5B-FE49-1B106AA9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BB5-4343-4A45-B98F-21C52701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9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69139-D43A-04B3-A613-9719C0E22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F25E9-F990-0CE6-6C29-A30F746E5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B2BDF-DA62-3489-5437-5E51C7759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52F4F-409B-9AC1-0843-20B1D08C3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5C0C4-F46E-3AF9-FF4A-24D5595E1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A7ABCC-F29E-294E-BBD8-432446EF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779B-08F5-4AC1-9E46-2DE8916DD5AD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BAE8DA-D502-EED6-5EB9-224F3FCEF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00488-69C0-6244-5E1C-E04D84AC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BB5-4343-4A45-B98F-21C52701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5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8E0A-364E-9229-F28F-83472380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CCFFF9-2D90-F3CD-E271-A446BBEF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779B-08F5-4AC1-9E46-2DE8916DD5AD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65D41-6697-1B13-FA66-BB99E154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68B63-BEBE-8F19-AE29-A42ED74F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BB5-4343-4A45-B98F-21C52701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1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BD0F0-C897-75BE-6931-C783E7FD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779B-08F5-4AC1-9E46-2DE8916DD5AD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437870-95F1-1269-95E0-550C8E3B9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5DFE3-01CC-68D0-11F2-649B8201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BB5-4343-4A45-B98F-21C52701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7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778B-EB36-1E67-53F7-688B95E02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84490-3243-15E9-3D7A-50418A922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FD6F5-F866-12A0-768E-444D760ED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A4821-EB39-C72A-C09D-D5E51854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779B-08F5-4AC1-9E46-2DE8916DD5AD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D9A8B-B5A9-FE58-3574-16579BE3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80466-0930-D529-A8FB-38D8175C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BB5-4343-4A45-B98F-21C52701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1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59DA-AA5A-8EA4-0830-7F45E2A9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44E7A4-5DB3-FFB2-9200-419C71992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1171F-DDEC-3ADA-C487-B8F4075C1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A963A-E580-E4A4-B550-4691BD6A2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779B-08F5-4AC1-9E46-2DE8916DD5AD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3846A-5E92-EFCC-D7F6-F7887B85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83765-A915-970C-95F5-CA32A2A0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BB5-4343-4A45-B98F-21C52701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0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074F2-C080-9AB6-3606-1873387B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77BB4-B354-7F7D-C937-A4D6FABE0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8D1B7-7E71-58FA-853E-15A75E0AA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8779B-08F5-4AC1-9E46-2DE8916DD5AD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85A4A-C504-A5DF-79A7-63F3AB728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EE849-3A6B-916F-DE95-309B4C6B6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EEBB5-4343-4A45-B98F-21C52701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1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D47C72-7B5F-90F5-AE34-66E3A63D4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466" y="-67112"/>
            <a:ext cx="2031068" cy="18279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F084B2-DB98-95AE-A556-E063B452A7A1}"/>
              </a:ext>
            </a:extLst>
          </p:cNvPr>
          <p:cNvSpPr txBox="1"/>
          <p:nvPr/>
        </p:nvSpPr>
        <p:spPr>
          <a:xfrm>
            <a:off x="1039362" y="1760849"/>
            <a:ext cx="10113276" cy="6038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latin typeface="Angsana New" panose="02020603050405020304" pitchFamily="18" charset="-34"/>
                <a:cs typeface="TH Sarabun New" panose="020B0500040200020003" pitchFamily="34" charset="-34"/>
              </a:rPr>
              <a:t>ระบบคาดการณ์ผลลัพธ์การผลิตบัณฑิตของหลักสูตรจากข้อมูลผลการเรียนของนักศึกษา</a:t>
            </a:r>
            <a:endParaRPr lang="en-US" sz="2800" b="1" dirty="0">
              <a:latin typeface="Angsana New" panose="02020603050405020304" pitchFamily="18" charset="-34"/>
              <a:cs typeface="TH Sarabun New" panose="020B0500040200020003" pitchFamily="34" charset="-34"/>
            </a:endParaRPr>
          </a:p>
          <a:p>
            <a:pPr algn="ctr">
              <a:lnSpc>
                <a:spcPct val="107000"/>
              </a:lnSpc>
            </a:pPr>
            <a:r>
              <a:rPr lang="en-US" sz="2800" b="1" dirty="0">
                <a:latin typeface="Angsana New" panose="02020603050405020304" pitchFamily="18" charset="-34"/>
                <a:cs typeface="TH Sarabun New" panose="020B0500040200020003" pitchFamily="34" charset="-34"/>
              </a:rPr>
              <a:t>Curriculum output prediction from student academic data</a:t>
            </a:r>
            <a:r>
              <a:rPr lang="th-TH" sz="2800" b="1" dirty="0">
                <a:latin typeface="Angsana New" panose="02020603050405020304" pitchFamily="18" charset="-34"/>
                <a:cs typeface="TH Sarabun New" panose="020B0500040200020003" pitchFamily="34" charset="-34"/>
              </a:rPr>
              <a:t> </a:t>
            </a:r>
            <a:r>
              <a:rPr lang="en-US" sz="2800" b="1" dirty="0">
                <a:latin typeface="Angsana New" panose="02020603050405020304" pitchFamily="18" charset="-34"/>
                <a:cs typeface="TH Sarabun New" panose="020B0500040200020003" pitchFamily="34" charset="-34"/>
              </a:rPr>
              <a:t>(</a:t>
            </a:r>
            <a:r>
              <a:rPr lang="th-TH" sz="2800" b="1" dirty="0">
                <a:latin typeface="Angsana New" panose="02020603050405020304" pitchFamily="18" charset="-34"/>
                <a:cs typeface="TH Sarabun New" panose="020B0500040200020003" pitchFamily="34" charset="-34"/>
              </a:rPr>
              <a:t>รหัส </a:t>
            </a:r>
            <a:r>
              <a:rPr lang="en-US" sz="2800" b="1" dirty="0">
                <a:latin typeface="Angsana New" panose="02020603050405020304" pitchFamily="18" charset="-34"/>
                <a:cs typeface="TH Sarabun New" panose="020B0500040200020003" pitchFamily="34" charset="-34"/>
              </a:rPr>
              <a:t>CE65-07)</a:t>
            </a: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th-TH" sz="2800" b="1" dirty="0">
              <a:effectLst/>
              <a:latin typeface="Angsana New" panose="02020603050405020304" pitchFamily="18" charset="-34"/>
              <a:ea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>
              <a:lnSpc>
                <a:spcPct val="107000"/>
              </a:lnSpc>
              <a:spcAft>
                <a:spcPts val="240"/>
              </a:spcAft>
            </a:pPr>
            <a:r>
              <a:rPr lang="th-TH" sz="2000" dirty="0">
                <a:latin typeface="Angsana New" panose="02020603050405020304" pitchFamily="18" charset="-34"/>
                <a:cs typeface="TH Sarabun New" panose="020B0500040200020003" pitchFamily="34" charset="-34"/>
              </a:rPr>
              <a:t>ผู้จัดทำ</a:t>
            </a: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240"/>
              </a:spcAft>
            </a:pPr>
            <a:r>
              <a:rPr lang="th-TH" sz="2000" dirty="0">
                <a:latin typeface="Angsana New" panose="02020603050405020304" pitchFamily="18" charset="-34"/>
                <a:cs typeface="TH Sarabun New" panose="020B0500040200020003" pitchFamily="34" charset="-34"/>
              </a:rPr>
              <a:t>นางสาวณิชกานต์ สุขุมจิตพิทโยทัย รหัสนักศึกษา 62010299</a:t>
            </a:r>
            <a:endParaRPr lang="en-US" sz="2000" dirty="0">
              <a:latin typeface="Angsana New" panose="02020603050405020304" pitchFamily="18" charset="-34"/>
              <a:cs typeface="TH Sarabun New" panose="020B0500040200020003" pitchFamily="34" charset="-34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240"/>
              </a:spcAft>
            </a:pPr>
            <a:r>
              <a:rPr lang="th-TH" sz="2000" dirty="0">
                <a:latin typeface="Angsana New" panose="02020603050405020304" pitchFamily="18" charset="-34"/>
                <a:cs typeface="TH Sarabun New" panose="020B0500040200020003" pitchFamily="34" charset="-34"/>
              </a:rPr>
              <a:t>นายนรวิชญ์ อยู่บัว รหัสนักศึกษา 62010465</a:t>
            </a:r>
            <a:endParaRPr lang="en-US" sz="2000" dirty="0">
              <a:effectLst/>
              <a:latin typeface="TH Sarabun New" panose="020B0500040200020003" pitchFamily="34" charset="-34"/>
              <a:ea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>
              <a:lnSpc>
                <a:spcPct val="107000"/>
              </a:lnSpc>
              <a:spcAft>
                <a:spcPts val="240"/>
              </a:spcAft>
            </a:pPr>
            <a:r>
              <a:rPr lang="th-TH" sz="2000" dirty="0">
                <a:latin typeface="Angsana New" panose="02020603050405020304" pitchFamily="18" charset="-34"/>
                <a:cs typeface="TH Sarabun New" panose="020B0500040200020003" pitchFamily="34" charset="-34"/>
              </a:rPr>
              <a:t>อาจารย์ที่ปรึกษา ผศ. ดร. ธนัญชัย ตรีภาค</a:t>
            </a:r>
            <a:endParaRPr lang="en-US" sz="2000" dirty="0">
              <a:latin typeface="Angsana New" panose="02020603050405020304" pitchFamily="18" charset="-34"/>
              <a:cs typeface="TH Sarabun New" panose="020B0500040200020003" pitchFamily="34" charset="-34"/>
            </a:endParaRPr>
          </a:p>
          <a:p>
            <a:pPr algn="ctr">
              <a:lnSpc>
                <a:spcPct val="107000"/>
              </a:lnSpc>
              <a:spcAft>
                <a:spcPts val="240"/>
              </a:spcAft>
            </a:pPr>
            <a:endParaRPr lang="th-TH" sz="2000" dirty="0">
              <a:latin typeface="Angsana New" panose="02020603050405020304" pitchFamily="18" charset="-34"/>
              <a:cs typeface="TH Sarabun New" panose="020B0500040200020003" pitchFamily="34" charset="-34"/>
            </a:endParaRPr>
          </a:p>
          <a:p>
            <a:pPr algn="ctr">
              <a:lnSpc>
                <a:spcPct val="107000"/>
              </a:lnSpc>
              <a:spcAft>
                <a:spcPts val="240"/>
              </a:spcAft>
            </a:pPr>
            <a:r>
              <a:rPr lang="th-TH" sz="2000" dirty="0">
                <a:latin typeface="Angsana New" panose="02020603050405020304" pitchFamily="18" charset="-34"/>
                <a:cs typeface="TH Sarabun New" panose="020B0500040200020003" pitchFamily="34" charset="-34"/>
              </a:rPr>
              <a:t>คำสำคัญ</a:t>
            </a:r>
            <a:endParaRPr lang="en-US" sz="2000" dirty="0">
              <a:latin typeface="Angsana New" panose="02020603050405020304" pitchFamily="18" charset="-34"/>
              <a:cs typeface="TH Sarabun New" panose="020B0500040200020003" pitchFamily="34" charset="-34"/>
            </a:endParaRPr>
          </a:p>
          <a:p>
            <a:pPr algn="ctr">
              <a:lnSpc>
                <a:spcPct val="107000"/>
              </a:lnSpc>
              <a:spcAft>
                <a:spcPts val="240"/>
              </a:spcAft>
            </a:pPr>
            <a:r>
              <a:rPr lang="en-US" sz="2000" dirty="0">
                <a:latin typeface="Angsana New" panose="02020603050405020304" pitchFamily="18" charset="-34"/>
                <a:cs typeface="TH Sarabun New" panose="020B0500040200020003" pitchFamily="34" charset="-34"/>
              </a:rPr>
              <a:t>Data Analytic, Prediction, Web Application</a:t>
            </a:r>
            <a:endParaRPr lang="th-TH" sz="2000" dirty="0">
              <a:latin typeface="Angsana New" panose="02020603050405020304" pitchFamily="18" charset="-34"/>
              <a:cs typeface="TH Sarabun New" panose="020B0500040200020003" pitchFamily="34" charset="-34"/>
            </a:endParaRPr>
          </a:p>
          <a:p>
            <a:pPr algn="ctr">
              <a:lnSpc>
                <a:spcPct val="107000"/>
              </a:lnSpc>
              <a:spcAft>
                <a:spcPts val="240"/>
              </a:spcAft>
            </a:pPr>
            <a:endParaRPr lang="th-TH" sz="2000" dirty="0">
              <a:latin typeface="Angsana New" panose="02020603050405020304" pitchFamily="18" charset="-34"/>
              <a:cs typeface="TH Sarabun New" panose="020B0500040200020003" pitchFamily="34" charset="-34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240"/>
              </a:spcAft>
            </a:pPr>
            <a:r>
              <a:rPr lang="th-TH" sz="2000" dirty="0">
                <a:latin typeface="Angsana New" panose="02020603050405020304" pitchFamily="18" charset="-34"/>
                <a:cs typeface="TH Sarabun New" panose="020B0500040200020003" pitchFamily="34" charset="-34"/>
              </a:rPr>
              <a:t>ภาควิชาวิศวกรรมคอมพิวเตอร์</a:t>
            </a:r>
            <a:endParaRPr lang="en-US" sz="2000" dirty="0">
              <a:latin typeface="Angsana New" panose="02020603050405020304" pitchFamily="18" charset="-34"/>
              <a:cs typeface="TH Sarabun New" panose="020B0500040200020003" pitchFamily="34" charset="-34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240"/>
              </a:spcAft>
            </a:pPr>
            <a:r>
              <a:rPr lang="th-TH" sz="2000" dirty="0">
                <a:latin typeface="Angsana New" panose="02020603050405020304" pitchFamily="18" charset="-34"/>
                <a:cs typeface="TH Sarabun New" panose="020B0500040200020003" pitchFamily="34" charset="-34"/>
              </a:rPr>
              <a:t>คณะวิศวกรรมศาสตร์ สถาบันเทคโนโลยีพระจอมเกล้าเจ้าคุณทหารลาดกระบัง</a:t>
            </a: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240"/>
              </a:spcAft>
            </a:pPr>
            <a:endParaRPr lang="en-US" sz="2800" dirty="0">
              <a:effectLst/>
              <a:latin typeface="TH Sarabun New" panose="020B0500040200020003" pitchFamily="34" charset="-34"/>
              <a:ea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3200" b="1" dirty="0">
              <a:effectLst/>
              <a:latin typeface="TH Sarabun New" panose="020B0500040200020003" pitchFamily="34" charset="-34"/>
              <a:ea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3D7C3ABC-3BBD-E207-B554-662E95CB70A6}"/>
              </a:ext>
            </a:extLst>
          </p:cNvPr>
          <p:cNvSpPr/>
          <p:nvPr/>
        </p:nvSpPr>
        <p:spPr>
          <a:xfrm rot="5400000">
            <a:off x="-8389" y="8389"/>
            <a:ext cx="1426129" cy="1409351"/>
          </a:xfrm>
          <a:prstGeom prst="rtTriangl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58AB8727-B4B0-B639-DDB2-EB7CE7C5D9E1}"/>
              </a:ext>
            </a:extLst>
          </p:cNvPr>
          <p:cNvSpPr/>
          <p:nvPr/>
        </p:nvSpPr>
        <p:spPr>
          <a:xfrm>
            <a:off x="0" y="5448649"/>
            <a:ext cx="1426129" cy="1409351"/>
          </a:xfrm>
          <a:prstGeom prst="rtTriangl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E4726415-5A95-2E6A-6086-104E304D1978}"/>
              </a:ext>
            </a:extLst>
          </p:cNvPr>
          <p:cNvSpPr/>
          <p:nvPr/>
        </p:nvSpPr>
        <p:spPr>
          <a:xfrm rot="10800000">
            <a:off x="10765871" y="0"/>
            <a:ext cx="1426129" cy="1409351"/>
          </a:xfrm>
          <a:prstGeom prst="rtTriangl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FF2CECBF-83B9-E035-A8CE-CFF43E33766A}"/>
              </a:ext>
            </a:extLst>
          </p:cNvPr>
          <p:cNvSpPr/>
          <p:nvPr/>
        </p:nvSpPr>
        <p:spPr>
          <a:xfrm rot="16200000">
            <a:off x="10774260" y="5440260"/>
            <a:ext cx="1426129" cy="1409351"/>
          </a:xfrm>
          <a:prstGeom prst="rtTriangl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Angsana New</vt:lpstr>
      <vt:lpstr>Arial</vt:lpstr>
      <vt:lpstr>Calibri</vt:lpstr>
      <vt:lpstr>Calibri Light</vt:lpstr>
      <vt:lpstr>TH Sarabun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Nichakan Sukhumjitpitayotai</dc:creator>
  <cp:lastModifiedBy>Nichakan Sukhumjitpitayotai</cp:lastModifiedBy>
  <cp:revision>3</cp:revision>
  <dcterms:created xsi:type="dcterms:W3CDTF">2023-05-10T12:42:09Z</dcterms:created>
  <dcterms:modified xsi:type="dcterms:W3CDTF">2023-05-17T10:05:53Z</dcterms:modified>
</cp:coreProperties>
</file>