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DF89-2286-55F2-8A92-2047A1E7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21631-009D-8CD9-ABAD-50D5F9D8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364E-60E5-9D53-0966-09E1A091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665D-DE56-4E0C-C514-03D8AA58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97A-649C-B4C8-CFA2-7E05D8AE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6CB-5B14-BF3F-4CC9-F5A8AF9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2E7E-0370-60F2-957F-F3FD3168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9BB-4F4F-369F-5808-1392F108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B3B8-587A-8C13-C8FE-FD3A7F1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7859-B637-9B2B-71BB-9DC2F45A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12DF3-AC58-C131-682A-A636DAA4E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D3106-263E-BFB1-6DDA-F8614746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7A56-2EBF-A388-8749-0CCC56DB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DEF9-69DF-A7EF-C383-745DB1E7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C3F8-F63B-87B1-690D-3F8B8403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DA53-68B2-BDD8-6034-704927B0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8242-0BD5-2751-C74C-8B8E5451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41D9-86D5-766E-59A5-BDBD0B48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17BE-309F-80B8-8D8F-24A726C0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4795-F02F-3B95-A1BC-C0B6B53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88E5-DC6E-C4CE-A17A-435973E6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BF5B-3430-5647-B70C-1EA63A8F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96DB-F639-D48B-7103-D1F4F7A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2EDC-7388-5308-E1EE-DB43DB66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1849-E3DD-84D0-2AC0-1671D770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7755-275A-EC28-C2FF-1F224C2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321E-C1B7-C82C-94D4-F04FF259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96A13-7D2D-C196-6F37-3323F24A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AA1D2-69C0-53B1-C849-B9AAA3B6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27272-B90F-0999-F477-75CD1FA1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27BF-8D46-5B5B-FE49-1B106AA9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9139-D43A-04B3-A613-9719C0E2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25E9-F990-0CE6-6C29-A30F746E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2BDF-DA62-3489-5437-5E51C775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52F4F-409B-9AC1-0843-20B1D08C3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5C0C4-F46E-3AF9-FF4A-24D5595E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7ABCC-F29E-294E-BBD8-432446E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E8DA-D502-EED6-5EB9-224F3FCE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0488-69C0-6244-5E1C-E04D84AC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8E0A-364E-9229-F28F-83472380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FFF9-2D90-F3CD-E271-A446BBEF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65D41-6697-1B13-FA66-BB99E15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8B63-BEBE-8F19-AE29-A42ED74F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BD0F0-C897-75BE-6931-C783E7F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37870-95F1-1269-95E0-550C8E3B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DFE3-01CC-68D0-11F2-649B8201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78B-EB36-1E67-53F7-688B95E0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4490-3243-15E9-3D7A-50418A92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D6F5-F866-12A0-768E-444D760E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4821-EB39-C72A-C09D-D5E5185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9A8B-B5A9-FE58-3574-16579BE3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0466-0930-D529-A8FB-38D8175C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59DA-AA5A-8EA4-0830-7F45E2A9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4E7A4-5DB3-FFB2-9200-419C7199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171F-DDEC-3ADA-C487-B8F4075C1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A963A-E580-E4A4-B550-4691BD6A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3846A-5E92-EFCC-D7F6-F7887B85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3765-A915-970C-95F5-CA32A2A0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074F2-C080-9AB6-3606-1873387B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7BB4-B354-7F7D-C937-A4D6FABE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1B7-7E71-58FA-853E-15A75E0AA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779B-08F5-4AC1-9E46-2DE8916DD5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5A4A-C504-A5DF-79A7-63F3AB72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E849-3A6B-916F-DE95-309B4C6B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47C72-7B5F-90F5-AE34-66E3A63D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66" y="-67112"/>
            <a:ext cx="2031068" cy="1827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084B2-DB98-95AE-A556-E063B452A7A1}"/>
              </a:ext>
            </a:extLst>
          </p:cNvPr>
          <p:cNvSpPr txBox="1"/>
          <p:nvPr/>
        </p:nvSpPr>
        <p:spPr>
          <a:xfrm>
            <a:off x="1039362" y="1760849"/>
            <a:ext cx="10113276" cy="5815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ระบบคาดการณ์ผลลัพธ์การผลิตบัณฑิตของหลักสูตร จากข้อมูลผลการเรียนของนักศึกษา</a:t>
            </a:r>
            <a:endParaRPr lang="en-US" sz="2800" b="1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Curriculum output prediction from student academic data</a:t>
            </a:r>
            <a:r>
              <a:rPr lang="th-TH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(</a:t>
            </a:r>
            <a:r>
              <a:rPr lang="th-TH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รหัส </a:t>
            </a:r>
            <a:r>
              <a:rPr lang="en-US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CE65-07)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th-TH" sz="2800" b="1" dirty="0">
              <a:effectLst/>
              <a:latin typeface="Angsana New" panose="02020603050405020304" pitchFamily="18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ผู้จัดทำ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นางสาวณิชกานต์ สุขุมจิตพิทโยทัย รหัสนักศึกษา 62010299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นายนรวิชญ์ อยู่บัว รหัสนักศึกษา 62010465</a:t>
            </a:r>
            <a:endParaRPr lang="en-US" sz="2000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อาจารย์ที่ปรึกษา ผศ. ดร. ธนัญชัย ตรีภาค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endParaRPr lang="th-TH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คำสำคัญ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endParaRPr lang="th-TH" sz="2800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Angsana New" panose="02020603050405020304" pitchFamily="18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ภาควิชาวิศวกรรมคอมพิวเตอร์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คณะวิศวกรรมศาสตร์ สถาบันเทคโนโลยีพระจอมเกล้าเจ้าคุณทหารลาดกระบัง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endParaRPr lang="en-US" sz="2800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3D7C3ABC-3BBD-E207-B554-662E95CB70A6}"/>
              </a:ext>
            </a:extLst>
          </p:cNvPr>
          <p:cNvSpPr/>
          <p:nvPr/>
        </p:nvSpPr>
        <p:spPr>
          <a:xfrm rot="5400000">
            <a:off x="-8389" y="8389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8AB8727-B4B0-B639-DDB2-EB7CE7C5D9E1}"/>
              </a:ext>
            </a:extLst>
          </p:cNvPr>
          <p:cNvSpPr/>
          <p:nvPr/>
        </p:nvSpPr>
        <p:spPr>
          <a:xfrm>
            <a:off x="0" y="5448649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4726415-5A95-2E6A-6086-104E304D1978}"/>
              </a:ext>
            </a:extLst>
          </p:cNvPr>
          <p:cNvSpPr/>
          <p:nvPr/>
        </p:nvSpPr>
        <p:spPr>
          <a:xfrm rot="10800000">
            <a:off x="10765871" y="0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F2CECBF-83B9-E035-A8CE-CFF43E33766A}"/>
              </a:ext>
            </a:extLst>
          </p:cNvPr>
          <p:cNvSpPr/>
          <p:nvPr/>
        </p:nvSpPr>
        <p:spPr>
          <a:xfrm rot="16200000">
            <a:off x="10774260" y="5440260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Nichakan Sukhumjitpitayotai</dc:creator>
  <cp:lastModifiedBy>Nichakan Sukhumjitpitayotai</cp:lastModifiedBy>
  <cp:revision>1</cp:revision>
  <dcterms:created xsi:type="dcterms:W3CDTF">2023-05-10T12:42:09Z</dcterms:created>
  <dcterms:modified xsi:type="dcterms:W3CDTF">2023-05-10T12:42:29Z</dcterms:modified>
</cp:coreProperties>
</file>