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tan Masha Armani" userId="77e5df6e647e0341" providerId="LiveId" clId="{C1A6B33C-A44D-40FE-8CDF-2FD4B79B3E2F}"/>
    <pc:docChg chg="undo custSel modSld sldOrd">
      <pc:chgData name="Sultan Masha Armani" userId="77e5df6e647e0341" providerId="LiveId" clId="{C1A6B33C-A44D-40FE-8CDF-2FD4B79B3E2F}" dt="2021-02-09T21:24:09.707" v="60"/>
      <pc:docMkLst>
        <pc:docMk/>
      </pc:docMkLst>
      <pc:sldChg chg="modSp mod">
        <pc:chgData name="Sultan Masha Armani" userId="77e5df6e647e0341" providerId="LiveId" clId="{C1A6B33C-A44D-40FE-8CDF-2FD4B79B3E2F}" dt="2021-02-09T21:21:47.982" v="19" actId="20577"/>
        <pc:sldMkLst>
          <pc:docMk/>
          <pc:sldMk cId="3716832049" sldId="259"/>
        </pc:sldMkLst>
        <pc:spChg chg="mod">
          <ac:chgData name="Sultan Masha Armani" userId="77e5df6e647e0341" providerId="LiveId" clId="{C1A6B33C-A44D-40FE-8CDF-2FD4B79B3E2F}" dt="2021-02-09T21:21:47.982" v="19" actId="20577"/>
          <ac:spMkLst>
            <pc:docMk/>
            <pc:sldMk cId="3716832049" sldId="259"/>
            <ac:spMk id="3" creationId="{546B657B-3CA7-453F-A471-42B7EFA3ADBC}"/>
          </ac:spMkLst>
        </pc:spChg>
      </pc:sldChg>
      <pc:sldChg chg="modSp mod ord">
        <pc:chgData name="Sultan Masha Armani" userId="77e5df6e647e0341" providerId="LiveId" clId="{C1A6B33C-A44D-40FE-8CDF-2FD4B79B3E2F}" dt="2021-02-09T21:24:09.707" v="60"/>
        <pc:sldMkLst>
          <pc:docMk/>
          <pc:sldMk cId="2425355768" sldId="260"/>
        </pc:sldMkLst>
        <pc:spChg chg="mod">
          <ac:chgData name="Sultan Masha Armani" userId="77e5df6e647e0341" providerId="LiveId" clId="{C1A6B33C-A44D-40FE-8CDF-2FD4B79B3E2F}" dt="2021-02-09T21:22:55.428" v="23" actId="20577"/>
          <ac:spMkLst>
            <pc:docMk/>
            <pc:sldMk cId="2425355768" sldId="260"/>
            <ac:spMk id="2" creationId="{05A0828D-2A90-4C62-96E0-A5F2472BD6A2}"/>
          </ac:spMkLst>
        </pc:spChg>
        <pc:spChg chg="mod">
          <ac:chgData name="Sultan Masha Armani" userId="77e5df6e647e0341" providerId="LiveId" clId="{C1A6B33C-A44D-40FE-8CDF-2FD4B79B3E2F}" dt="2021-02-09T21:23:54.041" v="58" actId="20577"/>
          <ac:spMkLst>
            <pc:docMk/>
            <pc:sldMk cId="2425355768" sldId="260"/>
            <ac:spMk id="3" creationId="{109C347B-5A07-4D11-AF1F-22AE90C34F2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FF1AA-A556-4B76-9EE5-E9D9FE7F7F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AE13D0-E479-47FE-BBC3-57DD2DB03C80}">
      <dgm:prSet/>
      <dgm:spPr/>
      <dgm:t>
        <a:bodyPr/>
        <a:lstStyle/>
        <a:p>
          <a:pPr>
            <a:defRPr cap="all"/>
          </a:pPr>
          <a:r>
            <a:rPr lang="en-US" dirty="0"/>
            <a:t>Find the nurse who works for Services department?</a:t>
          </a:r>
        </a:p>
      </dgm:t>
    </dgm:pt>
    <dgm:pt modelId="{A1279CD1-50ED-4C27-B734-36CA4735A92D}" type="parTrans" cxnId="{5133920B-0C16-4360-A503-004F922DFDD4}">
      <dgm:prSet/>
      <dgm:spPr/>
      <dgm:t>
        <a:bodyPr/>
        <a:lstStyle/>
        <a:p>
          <a:endParaRPr lang="en-US"/>
        </a:p>
      </dgm:t>
    </dgm:pt>
    <dgm:pt modelId="{20531765-06F1-4C72-BF76-7C845082BBB0}" type="sibTrans" cxnId="{5133920B-0C16-4360-A503-004F922DFDD4}">
      <dgm:prSet/>
      <dgm:spPr/>
      <dgm:t>
        <a:bodyPr/>
        <a:lstStyle/>
        <a:p>
          <a:endParaRPr lang="en-US"/>
        </a:p>
      </dgm:t>
    </dgm:pt>
    <dgm:pt modelId="{D90F7270-70CA-4793-AE62-7D51A9D4F013}">
      <dgm:prSet/>
      <dgm:spPr/>
      <dgm:t>
        <a:bodyPr/>
        <a:lstStyle/>
        <a:p>
          <a:pPr>
            <a:defRPr cap="all"/>
          </a:pPr>
          <a:r>
            <a:rPr lang="en-US" dirty="0"/>
            <a:t>Find the nurse name and doctor name who works in the same department?</a:t>
          </a:r>
        </a:p>
      </dgm:t>
    </dgm:pt>
    <dgm:pt modelId="{C857DF7B-6B3F-4FB2-9F6A-ABD49F649CB7}" type="parTrans" cxnId="{8CD4937C-B6D1-4BF4-A3C2-288E6A217DCF}">
      <dgm:prSet/>
      <dgm:spPr/>
      <dgm:t>
        <a:bodyPr/>
        <a:lstStyle/>
        <a:p>
          <a:endParaRPr lang="en-US"/>
        </a:p>
      </dgm:t>
    </dgm:pt>
    <dgm:pt modelId="{043F4748-CD67-4C36-ABA6-380DFDBA316C}" type="sibTrans" cxnId="{8CD4937C-B6D1-4BF4-A3C2-288E6A217DCF}">
      <dgm:prSet/>
      <dgm:spPr/>
      <dgm:t>
        <a:bodyPr/>
        <a:lstStyle/>
        <a:p>
          <a:endParaRPr lang="en-US"/>
        </a:p>
      </dgm:t>
    </dgm:pt>
    <dgm:pt modelId="{EE9255AA-EF68-4EE2-943B-7E03E667EECE}">
      <dgm:prSet/>
      <dgm:spPr/>
      <dgm:t>
        <a:bodyPr/>
        <a:lstStyle/>
        <a:p>
          <a:pPr>
            <a:defRPr cap="all"/>
          </a:pPr>
          <a:r>
            <a:rPr lang="en-US" dirty="0"/>
            <a:t> find the salary of the nurse who makes 45000 dollars and their name </a:t>
          </a:r>
        </a:p>
      </dgm:t>
    </dgm:pt>
    <dgm:pt modelId="{96B429F1-CCD2-436E-81FD-EF9866A61B2A}" type="parTrans" cxnId="{3560D10E-2915-4DB9-ABB5-C0839E9078AF}">
      <dgm:prSet/>
      <dgm:spPr/>
      <dgm:t>
        <a:bodyPr/>
        <a:lstStyle/>
        <a:p>
          <a:endParaRPr lang="en-US"/>
        </a:p>
      </dgm:t>
    </dgm:pt>
    <dgm:pt modelId="{7D9F4479-0783-42F3-B775-F9A72B22C4A3}" type="sibTrans" cxnId="{3560D10E-2915-4DB9-ABB5-C0839E9078AF}">
      <dgm:prSet/>
      <dgm:spPr/>
      <dgm:t>
        <a:bodyPr/>
        <a:lstStyle/>
        <a:p>
          <a:endParaRPr lang="en-US"/>
        </a:p>
      </dgm:t>
    </dgm:pt>
    <dgm:pt modelId="{E30E5B69-54BD-40F0-BD36-E8657EDAE34C}" type="pres">
      <dgm:prSet presAssocID="{0FDFF1AA-A556-4B76-9EE5-E9D9FE7F7F12}" presName="root" presStyleCnt="0">
        <dgm:presLayoutVars>
          <dgm:dir/>
          <dgm:resizeHandles val="exact"/>
        </dgm:presLayoutVars>
      </dgm:prSet>
      <dgm:spPr/>
    </dgm:pt>
    <dgm:pt modelId="{AE2907B5-3390-435C-B626-9909481ABEC0}" type="pres">
      <dgm:prSet presAssocID="{45AE13D0-E479-47FE-BBC3-57DD2DB03C80}" presName="compNode" presStyleCnt="0"/>
      <dgm:spPr/>
    </dgm:pt>
    <dgm:pt modelId="{6F766E76-3FEE-48F9-A782-E0CFE72D7DE4}" type="pres">
      <dgm:prSet presAssocID="{45AE13D0-E479-47FE-BBC3-57DD2DB03C80}" presName="iconBgRect" presStyleLbl="bgShp" presStyleIdx="0" presStyleCnt="3"/>
      <dgm:spPr/>
    </dgm:pt>
    <dgm:pt modelId="{6935C870-C8A6-47C6-955D-30C302A7C307}" type="pres">
      <dgm:prSet presAssocID="{45AE13D0-E479-47FE-BBC3-57DD2DB03C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9FBFA7F-4FDE-4C51-9CCC-A8FC1D114FC3}" type="pres">
      <dgm:prSet presAssocID="{45AE13D0-E479-47FE-BBC3-57DD2DB03C80}" presName="spaceRect" presStyleCnt="0"/>
      <dgm:spPr/>
    </dgm:pt>
    <dgm:pt modelId="{EE332039-C8F8-4CE1-8A93-7DCE48C68CBC}" type="pres">
      <dgm:prSet presAssocID="{45AE13D0-E479-47FE-BBC3-57DD2DB03C80}" presName="textRect" presStyleLbl="revTx" presStyleIdx="0" presStyleCnt="3">
        <dgm:presLayoutVars>
          <dgm:chMax val="1"/>
          <dgm:chPref val="1"/>
        </dgm:presLayoutVars>
      </dgm:prSet>
      <dgm:spPr/>
    </dgm:pt>
    <dgm:pt modelId="{CEC91EB5-8FE5-4949-BDCE-7336FECA52C1}" type="pres">
      <dgm:prSet presAssocID="{20531765-06F1-4C72-BF76-7C845082BBB0}" presName="sibTrans" presStyleCnt="0"/>
      <dgm:spPr/>
    </dgm:pt>
    <dgm:pt modelId="{A3CC6034-CF66-424D-B673-30AC14B126E5}" type="pres">
      <dgm:prSet presAssocID="{D90F7270-70CA-4793-AE62-7D51A9D4F013}" presName="compNode" presStyleCnt="0"/>
      <dgm:spPr/>
    </dgm:pt>
    <dgm:pt modelId="{570FDDFB-DB70-4AB6-8E2A-DA7F38995A4A}" type="pres">
      <dgm:prSet presAssocID="{D90F7270-70CA-4793-AE62-7D51A9D4F013}" presName="iconBgRect" presStyleLbl="bgShp" presStyleIdx="1" presStyleCnt="3"/>
      <dgm:spPr/>
    </dgm:pt>
    <dgm:pt modelId="{847A3BEF-FA0C-4316-BF52-05E271B96BC1}" type="pres">
      <dgm:prSet presAssocID="{D90F7270-70CA-4793-AE62-7D51A9D4F0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56AC46C-0C6D-4E4F-8DAC-E756E3AB7E67}" type="pres">
      <dgm:prSet presAssocID="{D90F7270-70CA-4793-AE62-7D51A9D4F013}" presName="spaceRect" presStyleCnt="0"/>
      <dgm:spPr/>
    </dgm:pt>
    <dgm:pt modelId="{9002B1A3-B052-453E-AA27-30E4F8C24440}" type="pres">
      <dgm:prSet presAssocID="{D90F7270-70CA-4793-AE62-7D51A9D4F013}" presName="textRect" presStyleLbl="revTx" presStyleIdx="1" presStyleCnt="3">
        <dgm:presLayoutVars>
          <dgm:chMax val="1"/>
          <dgm:chPref val="1"/>
        </dgm:presLayoutVars>
      </dgm:prSet>
      <dgm:spPr/>
    </dgm:pt>
    <dgm:pt modelId="{62DF7C55-8F71-483B-88EE-6591A78226C8}" type="pres">
      <dgm:prSet presAssocID="{043F4748-CD67-4C36-ABA6-380DFDBA316C}" presName="sibTrans" presStyleCnt="0"/>
      <dgm:spPr/>
    </dgm:pt>
    <dgm:pt modelId="{FF54D5DE-0B7D-46D2-A156-A024F84E58C9}" type="pres">
      <dgm:prSet presAssocID="{EE9255AA-EF68-4EE2-943B-7E03E667EECE}" presName="compNode" presStyleCnt="0"/>
      <dgm:spPr/>
    </dgm:pt>
    <dgm:pt modelId="{A0A3FB2F-DFA7-4C87-971F-7A5A4C046921}" type="pres">
      <dgm:prSet presAssocID="{EE9255AA-EF68-4EE2-943B-7E03E667EECE}" presName="iconBgRect" presStyleLbl="bgShp" presStyleIdx="2" presStyleCnt="3"/>
      <dgm:spPr/>
    </dgm:pt>
    <dgm:pt modelId="{0A572DBE-DB35-42B4-868B-3A2205C47C1A}" type="pres">
      <dgm:prSet presAssocID="{EE9255AA-EF68-4EE2-943B-7E03E667EE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3F8AC8D-A2E6-40CB-96F4-7D64101E4FE4}" type="pres">
      <dgm:prSet presAssocID="{EE9255AA-EF68-4EE2-943B-7E03E667EECE}" presName="spaceRect" presStyleCnt="0"/>
      <dgm:spPr/>
    </dgm:pt>
    <dgm:pt modelId="{9EEF45EE-7357-400B-98BD-A73E2C8FC369}" type="pres">
      <dgm:prSet presAssocID="{EE9255AA-EF68-4EE2-943B-7E03E667EE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33920B-0C16-4360-A503-004F922DFDD4}" srcId="{0FDFF1AA-A556-4B76-9EE5-E9D9FE7F7F12}" destId="{45AE13D0-E479-47FE-BBC3-57DD2DB03C80}" srcOrd="0" destOrd="0" parTransId="{A1279CD1-50ED-4C27-B734-36CA4735A92D}" sibTransId="{20531765-06F1-4C72-BF76-7C845082BBB0}"/>
    <dgm:cxn modelId="{3560D10E-2915-4DB9-ABB5-C0839E9078AF}" srcId="{0FDFF1AA-A556-4B76-9EE5-E9D9FE7F7F12}" destId="{EE9255AA-EF68-4EE2-943B-7E03E667EECE}" srcOrd="2" destOrd="0" parTransId="{96B429F1-CCD2-436E-81FD-EF9866A61B2A}" sibTransId="{7D9F4479-0783-42F3-B775-F9A72B22C4A3}"/>
    <dgm:cxn modelId="{79BBBF32-B8B9-457D-8972-97E4ABC64450}" type="presOf" srcId="{45AE13D0-E479-47FE-BBC3-57DD2DB03C80}" destId="{EE332039-C8F8-4CE1-8A93-7DCE48C68CBC}" srcOrd="0" destOrd="0" presId="urn:microsoft.com/office/officeart/2018/5/layout/IconCircleLabelList"/>
    <dgm:cxn modelId="{18DFD07B-E953-43D7-8D4A-70A3BB429808}" type="presOf" srcId="{EE9255AA-EF68-4EE2-943B-7E03E667EECE}" destId="{9EEF45EE-7357-400B-98BD-A73E2C8FC369}" srcOrd="0" destOrd="0" presId="urn:microsoft.com/office/officeart/2018/5/layout/IconCircleLabelList"/>
    <dgm:cxn modelId="{8CD4937C-B6D1-4BF4-A3C2-288E6A217DCF}" srcId="{0FDFF1AA-A556-4B76-9EE5-E9D9FE7F7F12}" destId="{D90F7270-70CA-4793-AE62-7D51A9D4F013}" srcOrd="1" destOrd="0" parTransId="{C857DF7B-6B3F-4FB2-9F6A-ABD49F649CB7}" sibTransId="{043F4748-CD67-4C36-ABA6-380DFDBA316C}"/>
    <dgm:cxn modelId="{961857AD-9A23-4C91-A80B-BE17D60CE2A8}" type="presOf" srcId="{0FDFF1AA-A556-4B76-9EE5-E9D9FE7F7F12}" destId="{E30E5B69-54BD-40F0-BD36-E8657EDAE34C}" srcOrd="0" destOrd="0" presId="urn:microsoft.com/office/officeart/2018/5/layout/IconCircleLabelList"/>
    <dgm:cxn modelId="{4ED8A1F5-CCF2-4508-B250-475B1E40AF6C}" type="presOf" srcId="{D90F7270-70CA-4793-AE62-7D51A9D4F013}" destId="{9002B1A3-B052-453E-AA27-30E4F8C24440}" srcOrd="0" destOrd="0" presId="urn:microsoft.com/office/officeart/2018/5/layout/IconCircleLabelList"/>
    <dgm:cxn modelId="{A9D017DD-249F-4799-8891-F3AE45B9CFEB}" type="presParOf" srcId="{E30E5B69-54BD-40F0-BD36-E8657EDAE34C}" destId="{AE2907B5-3390-435C-B626-9909481ABEC0}" srcOrd="0" destOrd="0" presId="urn:microsoft.com/office/officeart/2018/5/layout/IconCircleLabelList"/>
    <dgm:cxn modelId="{5DF249CA-F3DA-4B2F-AD56-CA68A488D8F7}" type="presParOf" srcId="{AE2907B5-3390-435C-B626-9909481ABEC0}" destId="{6F766E76-3FEE-48F9-A782-E0CFE72D7DE4}" srcOrd="0" destOrd="0" presId="urn:microsoft.com/office/officeart/2018/5/layout/IconCircleLabelList"/>
    <dgm:cxn modelId="{F3D43FDD-32AC-4D9F-9D57-ED7AFCA87924}" type="presParOf" srcId="{AE2907B5-3390-435C-B626-9909481ABEC0}" destId="{6935C870-C8A6-47C6-955D-30C302A7C307}" srcOrd="1" destOrd="0" presId="urn:microsoft.com/office/officeart/2018/5/layout/IconCircleLabelList"/>
    <dgm:cxn modelId="{C456F8BB-BB94-4107-8FF9-2D3978737499}" type="presParOf" srcId="{AE2907B5-3390-435C-B626-9909481ABEC0}" destId="{B9FBFA7F-4FDE-4C51-9CCC-A8FC1D114FC3}" srcOrd="2" destOrd="0" presId="urn:microsoft.com/office/officeart/2018/5/layout/IconCircleLabelList"/>
    <dgm:cxn modelId="{B11D4BA9-3A33-403A-AF9A-2F8E2FF0DD6A}" type="presParOf" srcId="{AE2907B5-3390-435C-B626-9909481ABEC0}" destId="{EE332039-C8F8-4CE1-8A93-7DCE48C68CBC}" srcOrd="3" destOrd="0" presId="urn:microsoft.com/office/officeart/2018/5/layout/IconCircleLabelList"/>
    <dgm:cxn modelId="{6A7F9ACB-A0A4-4D26-BB5A-E946FA498EBE}" type="presParOf" srcId="{E30E5B69-54BD-40F0-BD36-E8657EDAE34C}" destId="{CEC91EB5-8FE5-4949-BDCE-7336FECA52C1}" srcOrd="1" destOrd="0" presId="urn:microsoft.com/office/officeart/2018/5/layout/IconCircleLabelList"/>
    <dgm:cxn modelId="{83E39187-76A8-426B-9DFB-96ECF4A07AC4}" type="presParOf" srcId="{E30E5B69-54BD-40F0-BD36-E8657EDAE34C}" destId="{A3CC6034-CF66-424D-B673-30AC14B126E5}" srcOrd="2" destOrd="0" presId="urn:microsoft.com/office/officeart/2018/5/layout/IconCircleLabelList"/>
    <dgm:cxn modelId="{7F29DA57-4D25-49C1-85BA-210C3724FA4F}" type="presParOf" srcId="{A3CC6034-CF66-424D-B673-30AC14B126E5}" destId="{570FDDFB-DB70-4AB6-8E2A-DA7F38995A4A}" srcOrd="0" destOrd="0" presId="urn:microsoft.com/office/officeart/2018/5/layout/IconCircleLabelList"/>
    <dgm:cxn modelId="{5560F43A-8916-49BC-BCA3-FA9CED034E1F}" type="presParOf" srcId="{A3CC6034-CF66-424D-B673-30AC14B126E5}" destId="{847A3BEF-FA0C-4316-BF52-05E271B96BC1}" srcOrd="1" destOrd="0" presId="urn:microsoft.com/office/officeart/2018/5/layout/IconCircleLabelList"/>
    <dgm:cxn modelId="{5B8288CA-10FE-4C81-A4B5-6F48C34DBD3D}" type="presParOf" srcId="{A3CC6034-CF66-424D-B673-30AC14B126E5}" destId="{456AC46C-0C6D-4E4F-8DAC-E756E3AB7E67}" srcOrd="2" destOrd="0" presId="urn:microsoft.com/office/officeart/2018/5/layout/IconCircleLabelList"/>
    <dgm:cxn modelId="{F59EDD72-6B99-44D2-9195-828763850576}" type="presParOf" srcId="{A3CC6034-CF66-424D-B673-30AC14B126E5}" destId="{9002B1A3-B052-453E-AA27-30E4F8C24440}" srcOrd="3" destOrd="0" presId="urn:microsoft.com/office/officeart/2018/5/layout/IconCircleLabelList"/>
    <dgm:cxn modelId="{E7611D47-32F5-44C3-8CD6-5B044DD93F79}" type="presParOf" srcId="{E30E5B69-54BD-40F0-BD36-E8657EDAE34C}" destId="{62DF7C55-8F71-483B-88EE-6591A78226C8}" srcOrd="3" destOrd="0" presId="urn:microsoft.com/office/officeart/2018/5/layout/IconCircleLabelList"/>
    <dgm:cxn modelId="{F652F959-0342-4813-874E-E162678E7FAA}" type="presParOf" srcId="{E30E5B69-54BD-40F0-BD36-E8657EDAE34C}" destId="{FF54D5DE-0B7D-46D2-A156-A024F84E58C9}" srcOrd="4" destOrd="0" presId="urn:microsoft.com/office/officeart/2018/5/layout/IconCircleLabelList"/>
    <dgm:cxn modelId="{F32AAAAE-DE0C-48A4-8E0B-F0E00674B7FC}" type="presParOf" srcId="{FF54D5DE-0B7D-46D2-A156-A024F84E58C9}" destId="{A0A3FB2F-DFA7-4C87-971F-7A5A4C046921}" srcOrd="0" destOrd="0" presId="urn:microsoft.com/office/officeart/2018/5/layout/IconCircleLabelList"/>
    <dgm:cxn modelId="{F3B8CD8C-5026-49DD-A91C-0DDF80285A15}" type="presParOf" srcId="{FF54D5DE-0B7D-46D2-A156-A024F84E58C9}" destId="{0A572DBE-DB35-42B4-868B-3A2205C47C1A}" srcOrd="1" destOrd="0" presId="urn:microsoft.com/office/officeart/2018/5/layout/IconCircleLabelList"/>
    <dgm:cxn modelId="{B0374CA0-AA48-4DF4-A613-1E5F4438FB7D}" type="presParOf" srcId="{FF54D5DE-0B7D-46D2-A156-A024F84E58C9}" destId="{E3F8AC8D-A2E6-40CB-96F4-7D64101E4FE4}" srcOrd="2" destOrd="0" presId="urn:microsoft.com/office/officeart/2018/5/layout/IconCircleLabelList"/>
    <dgm:cxn modelId="{69D7CBE8-80B4-46A5-9B28-45EE4EAD2176}" type="presParOf" srcId="{FF54D5DE-0B7D-46D2-A156-A024F84E58C9}" destId="{9EEF45EE-7357-400B-98BD-A73E2C8FC3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66E76-3FEE-48F9-A782-E0CFE72D7DE4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5C870-C8A6-47C6-955D-30C302A7C307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32039-C8F8-4CE1-8A93-7DCE48C68CBC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Find the nurse who works for Services department?</a:t>
          </a:r>
        </a:p>
      </dsp:txBody>
      <dsp:txXfrm>
        <a:off x="53625" y="2381360"/>
        <a:ext cx="2925000" cy="720000"/>
      </dsp:txXfrm>
    </dsp:sp>
    <dsp:sp modelId="{570FDDFB-DB70-4AB6-8E2A-DA7F38995A4A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A3BEF-FA0C-4316-BF52-05E271B96BC1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2B1A3-B052-453E-AA27-30E4F8C24440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Find the nurse name and doctor name who works in the same department?</a:t>
          </a:r>
        </a:p>
      </dsp:txBody>
      <dsp:txXfrm>
        <a:off x="3490500" y="2381360"/>
        <a:ext cx="2925000" cy="720000"/>
      </dsp:txXfrm>
    </dsp:sp>
    <dsp:sp modelId="{A0A3FB2F-DFA7-4C87-971F-7A5A4C046921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72DBE-DB35-42B4-868B-3A2205C47C1A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F45EE-7357-400B-98BD-A73E2C8FC369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 find the salary of the nurse who makes 45000 dollars and their name </a:t>
          </a:r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145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7" name="Rectangle 146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E2737B-7FBC-45B0-A2E8-BF9CB396D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/>
              <a:t>HOSPITAL DATABASE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595DE-8321-4008-A184-C538CCD8E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n-US"/>
              <a:t>NUR TARIQUR AND MASHA M. STEPHEN</a:t>
            </a:r>
            <a:endParaRPr lang="en-US" dirty="0"/>
          </a:p>
        </p:txBody>
      </p:sp>
      <p:pic>
        <p:nvPicPr>
          <p:cNvPr id="4" name="Picture 3" descr="A picture containing photo, painted, many, lot&#10;&#10;Description automatically generated">
            <a:extLst>
              <a:ext uri="{FF2B5EF4-FFF2-40B4-BE49-F238E27FC236}">
                <a16:creationId xmlns:a16="http://schemas.microsoft.com/office/drawing/2014/main" id="{99A8908B-0C77-4B8A-AF8A-661C39453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9" r="2286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1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07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9154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27EE-F9A3-43DF-B2FD-8756A212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3350"/>
            <a:ext cx="9905998" cy="1209675"/>
          </a:xfrm>
        </p:spPr>
        <p:txBody>
          <a:bodyPr>
            <a:normAutofit/>
          </a:bodyPr>
          <a:lstStyle/>
          <a:p>
            <a:r>
              <a:rPr lang="en-US" dirty="0"/>
              <a:t>Why a hospital database </a:t>
            </a:r>
          </a:p>
        </p:txBody>
      </p:sp>
      <p:pic>
        <p:nvPicPr>
          <p:cNvPr id="1026" name="Picture 2" descr="Image result for database picture">
            <a:extLst>
              <a:ext uri="{FF2B5EF4-FFF2-40B4-BE49-F238E27FC236}">
                <a16:creationId xmlns:a16="http://schemas.microsoft.com/office/drawing/2014/main" id="{731993F6-F35A-410B-A5D3-9C160E27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373" y="1343025"/>
            <a:ext cx="4040711" cy="445611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D41C-8C18-4C93-8161-3BA7E4DC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925" y="1335089"/>
            <a:ext cx="6313486" cy="44561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A hospital is a very busy place.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It is difficult to maintain day to day activities and keep the records manually.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Easily monitors patients and their information.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Keeps all records illnesses and medications.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Future goal is to store data from all the equipment that the hospital uses to treat and diagnose illnesses.</a:t>
            </a:r>
          </a:p>
        </p:txBody>
      </p:sp>
    </p:spTree>
    <p:extLst>
      <p:ext uri="{BB962C8B-B14F-4D97-AF65-F5344CB8AC3E}">
        <p14:creationId xmlns:p14="http://schemas.microsoft.com/office/powerpoint/2010/main" val="10133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16A0-F55D-47D4-85AA-A8A740A6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3" y="81937"/>
            <a:ext cx="9905998" cy="748573"/>
          </a:xfrm>
        </p:spPr>
        <p:txBody>
          <a:bodyPr/>
          <a:lstStyle/>
          <a:p>
            <a:r>
              <a:rPr lang="en-US" dirty="0"/>
              <a:t>ERD FOR THE HOSPITAL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9FBB84-0B82-4DC0-BCE1-E304881F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69" y="755009"/>
            <a:ext cx="10345964" cy="5905850"/>
          </a:xfrm>
        </p:spPr>
      </p:pic>
    </p:spTree>
    <p:extLst>
      <p:ext uri="{BB962C8B-B14F-4D97-AF65-F5344CB8AC3E}">
        <p14:creationId xmlns:p14="http://schemas.microsoft.com/office/powerpoint/2010/main" val="403960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39D5-C7D8-418C-87F5-9F908085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419225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pic>
        <p:nvPicPr>
          <p:cNvPr id="2050" name="Picture 2" descr="Image result for hospital procedure cartoon">
            <a:extLst>
              <a:ext uri="{FF2B5EF4-FFF2-40B4-BE49-F238E27FC236}">
                <a16:creationId xmlns:a16="http://schemas.microsoft.com/office/drawing/2014/main" id="{CE468562-5DBC-4428-A8FA-08ACA4A1E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473" y="1362075"/>
            <a:ext cx="4409536" cy="440953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657B-3CA7-453F-A471-42B7EFA3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1362074"/>
            <a:ext cx="6012832" cy="4486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Patients fill their information such as address, symptoms and phone number upon arrival.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The rooms have unique ID so that nurses can easily see their availability in the system.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Physicians' information keeps record of their practices so that hospitals are linked. E.g., neurologists, orthopedist and many more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When a doctor wants to see the procedures done on a patient, they can access the data and their different procedure such as surgery and cesarean section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To look at which medicines are available and their expiration so that management knows when to get more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1683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3CA6-4540-4A74-B496-807C0DFE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Examples of questions it can solve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D43E8-FDE5-4310-9EB2-AC9C321C0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23477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299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EC4D-A532-4CBF-BD15-6A5DE444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225"/>
            <a:ext cx="9905998" cy="1209675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3734-B9F7-4687-A5B6-A165CFE5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have a research table where different departments can share the studies </a:t>
            </a:r>
          </a:p>
          <a:p>
            <a:r>
              <a:rPr lang="en-US" dirty="0"/>
              <a:t>To have a way to read data from equipment in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1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828D-2A90-4C62-96E0-A5F2472B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347B-5A07-4D11-AF1F-22AE90C3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Masha M. Stephen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Tariqur</a:t>
            </a:r>
            <a:r>
              <a:rPr lang="en-US" dirty="0"/>
              <a:t> Nur</a:t>
            </a:r>
          </a:p>
        </p:txBody>
      </p:sp>
    </p:spTree>
    <p:extLst>
      <p:ext uri="{BB962C8B-B14F-4D97-AF65-F5344CB8AC3E}">
        <p14:creationId xmlns:p14="http://schemas.microsoft.com/office/powerpoint/2010/main" val="242535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HOSPITAL DATABASE</vt:lpstr>
      <vt:lpstr>Why a hospital database </vt:lpstr>
      <vt:lpstr>ERD FOR THE HOSPITAL DATABASE</vt:lpstr>
      <vt:lpstr>Use cases</vt:lpstr>
      <vt:lpstr>Examples of questions it can solve</vt:lpstr>
      <vt:lpstr>Future work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DATABASE</dc:title>
  <dc:creator>Masha, Stephen M</dc:creator>
  <cp:lastModifiedBy>Sultan Masha Armani</cp:lastModifiedBy>
  <cp:revision>4</cp:revision>
  <dcterms:created xsi:type="dcterms:W3CDTF">2019-12-03T04:42:26Z</dcterms:created>
  <dcterms:modified xsi:type="dcterms:W3CDTF">2021-02-09T21:24:20Z</dcterms:modified>
</cp:coreProperties>
</file>