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0" r:id="rId9"/>
    <p:sldId id="272" r:id="rId10"/>
    <p:sldId id="268" r:id="rId11"/>
    <p:sldId id="271" r:id="rId12"/>
    <p:sldId id="269" r:id="rId13"/>
    <p:sldId id="273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Тема дипломного проекта: </a:t>
            </a:r>
            <a:b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«Классификация студентов: получат ли они диплом, или будут отчислены»</a:t>
            </a:r>
            <a:endParaRPr lang="ru-RU" sz="28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40288"/>
            <a:ext cx="6408712" cy="1301080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Работу выполнила команда «Свирепые хомячки»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Сосновских Ксения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Смирнова Виолетта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Балдина Мария</a:t>
            </a:r>
            <a:endParaRPr lang="ru-RU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043608" y="188640"/>
            <a:ext cx="79272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МИНИСТЕРСТВО НАУКИ И ВЫСШЕГО ОБРАЗОВАНИЯ РОССИЙСКОЙ ФЕДЕРАЦИИ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ФЕДЕРАЛЬНОЕ ГОСУДАРСТВЕННОЕ БЮДЖЕТНОЕ ОБРАЗОВАТЕЛЬНОЕ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УЧРЕЖДЕНИЕ ВЫСШЕГО ОБРАЗОВАНИЯ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УРАЛЬСКИЙ ГОСУДАРСТВЕННЫЙ ГОРНЫЙ УНИВЕРСИТЕТ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60800"/>
          <a:stretch>
            <a:fillRect/>
          </a:stretch>
        </p:blipFill>
        <p:spPr bwMode="auto">
          <a:xfrm>
            <a:off x="179512" y="260648"/>
            <a:ext cx="864096" cy="9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8105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Метод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ближайших соседей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K-Nearest Neighbors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Этот метод работает с помощью поиска кратчайшей дистанции между тестируемым объектом и ближайшими к нему классифицированным объектами из обучающего набора.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57" y="1957646"/>
            <a:ext cx="4248743" cy="29150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196752"/>
            <a:ext cx="3898776" cy="4525963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Проанализировав несколько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методов,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мы выбрали </a:t>
            </a:r>
            <a:r>
              <a:rPr lang="ru-RU" sz="2800" dirty="0" err="1" smtClean="0">
                <a:latin typeface="Calibri" pitchFamily="34" charset="0"/>
                <a:cs typeface="Calibri" pitchFamily="34" charset="0"/>
              </a:rPr>
              <a:t>DecisionTreeClassifier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 — это 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метод, способен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выполнять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много-классовую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классификацию набора данных. Он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показал наиболее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точный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результат.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ля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данного метода не требуется большая подготовка данных, а так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же он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может обрабатывать как числовые, так и категориальные данные.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003" t="27950" r="41828" b="18501"/>
          <a:stretch>
            <a:fillRect/>
          </a:stretch>
        </p:blipFill>
        <p:spPr bwMode="auto">
          <a:xfrm>
            <a:off x="4211960" y="692696"/>
            <a:ext cx="4608512" cy="510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227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36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Метрики качества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1003" t="24800" r="31788" b="9051"/>
          <a:stretch>
            <a:fillRect/>
          </a:stretch>
        </p:blipFill>
        <p:spPr bwMode="auto">
          <a:xfrm>
            <a:off x="437316" y="980728"/>
            <a:ext cx="5139952" cy="5139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1100" t="77300" r="51181" b="14300"/>
          <a:stretch>
            <a:fillRect/>
          </a:stretch>
        </p:blipFill>
        <p:spPr bwMode="auto">
          <a:xfrm>
            <a:off x="5854268" y="2492896"/>
            <a:ext cx="2894196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32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Accuracy</a:t>
            </a:r>
            <a:r>
              <a:rPr lang="ru-RU" dirty="0"/>
              <a:t> </a:t>
            </a:r>
            <a:r>
              <a:rPr lang="ru-RU" dirty="0" smtClean="0"/>
              <a:t>– является интуитивно понятной и очевидной метрикой </a:t>
            </a:r>
            <a:r>
              <a:rPr lang="ru-RU" dirty="0"/>
              <a:t>является </a:t>
            </a:r>
            <a:r>
              <a:rPr lang="ru-RU" dirty="0" smtClean="0"/>
              <a:t>которая показывает долю </a:t>
            </a:r>
            <a:r>
              <a:rPr lang="ru-RU" dirty="0"/>
              <a:t>правильных ответов </a:t>
            </a:r>
            <a:r>
              <a:rPr lang="ru-RU" dirty="0" smtClean="0"/>
              <a:t>алгоритма.</a:t>
            </a:r>
          </a:p>
          <a:p>
            <a:r>
              <a:rPr lang="ru-RU" dirty="0" smtClean="0"/>
              <a:t>Матрица </a:t>
            </a:r>
            <a:r>
              <a:rPr lang="ru-RU" dirty="0"/>
              <a:t>ошибок – это показатель успешности классификации, где классов два или более. Это таблица с 4 различными комбинациями сочетаний прогнозируемых и фактических значений</a:t>
            </a:r>
            <a:r>
              <a:rPr lang="ru-RU" dirty="0" smtClean="0"/>
              <a:t>.</a:t>
            </a:r>
          </a:p>
          <a:p>
            <a:r>
              <a:rPr lang="ru-RU" dirty="0"/>
              <a:t>Функция </a:t>
            </a:r>
            <a:r>
              <a:rPr lang="ru-RU" b="1" dirty="0" err="1"/>
              <a:t>classification</a:t>
            </a:r>
            <a:r>
              <a:rPr lang="ru-RU" dirty="0" err="1"/>
              <a:t>_</a:t>
            </a:r>
            <a:r>
              <a:rPr lang="ru-RU" b="1" dirty="0" err="1"/>
              <a:t>report</a:t>
            </a:r>
            <a:r>
              <a:rPr lang="ru-RU" dirty="0"/>
              <a:t> в </a:t>
            </a:r>
            <a:r>
              <a:rPr lang="ru-RU" dirty="0" err="1"/>
              <a:t>sklearn</a:t>
            </a:r>
            <a:r>
              <a:rPr lang="ru-RU" dirty="0"/>
              <a:t> используется для отображения текстовых отчетов по основным показателям классификации. В отчете отображается точность, частота отзыва, значение F1 и другая информация по каждой категории.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Метрики качества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63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/>
          <a:lstStyle/>
          <a:p>
            <a:r>
              <a:rPr lang="ru-RU" dirty="0" smtClean="0"/>
              <a:t>Внедрение в практику работы новых приемов используемых технологий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Увеличение точности предсказаний.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Перспективы развития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Ссылки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Смирнова Виолетта Дмитриевна – поиск и предобработка датасета.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Сосновских Ксения Антоновна – очистка данных и прогнозирование.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Балдина Мария Александровна – моделирование и визуализация.</a:t>
            </a:r>
          </a:p>
          <a:p>
            <a:pPr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Все вместе мы создали и реализовали проект.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Команда «Свирепые хомячки»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Задача: подготовить и предобработать данные, подобрать модель и понять какие из студентов получат диплом, а какие будут отчислены.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Проблема 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Мы использовали библиотеку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Sklean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Scikit-Learn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) — это Python-библиотека, впервые разработанная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David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Cournapeau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в 2007 году. В этой библиотеке находится большое количество алгоритмов для задач, связанных с классификацией и машинным обучением в целом.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Решение 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После того, как выбрали тему для дипломного проекта мы нашли список студентов на кафедре информатики и создали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датасет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После мы ввели данные такие как количество долгов, количество пересдач, а так же из какого города тот или иной студент. Так же мы проанализировали список и написали какие студенты отчислены, а какие обучаются.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Данные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контексте машинного обучения классификация относится к обучению с учителем. Такой тип обучения подразумевает, что данные, подаваемые на входы системы, уже помечены, а важная часть признаков уже разделена на отдельные категории или классы. Поэтому сеть уже знает, какая часть входов важна, а какую часть можно самостоятельно проверить.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16832"/>
            <a:ext cx="3960440" cy="4032447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Мы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проанализировали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модель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Random-forest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(Метод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случайного леса).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Этот классификатор разбивает данные на всё меньшие и меньшие подмножества на основе разных критериев.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4114800" cy="93610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647228"/>
            <a:ext cx="4717775" cy="3236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4330824" cy="410791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Так же рассмотрели метод опорных векторов - целью которого является попытка классифицировать входные наборы данных в один из двух классов.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 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1207" t="33492" r="42840" b="12414"/>
          <a:stretch>
            <a:fillRect/>
          </a:stretch>
        </p:blipFill>
        <p:spPr bwMode="auto">
          <a:xfrm>
            <a:off x="4932040" y="1196752"/>
            <a:ext cx="3913847" cy="453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344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470" y="1556793"/>
            <a:ext cx="4618538" cy="439248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Логистическая </a:t>
            </a:r>
            <a:r>
              <a:rPr lang="ru-RU" b="1" dirty="0"/>
              <a:t>регрессия</a:t>
            </a:r>
            <a:r>
              <a:rPr lang="ru-RU" dirty="0"/>
              <a:t> — </a:t>
            </a:r>
            <a:r>
              <a:rPr lang="ru-RU" dirty="0" smtClean="0"/>
              <a:t>это метод </a:t>
            </a:r>
            <a:r>
              <a:rPr lang="ru-RU" b="1" dirty="0" smtClean="0"/>
              <a:t>анализа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r>
              <a:rPr lang="ru-RU" dirty="0"/>
              <a:t>, </a:t>
            </a:r>
            <a:r>
              <a:rPr lang="ru-RU" dirty="0" smtClean="0"/>
              <a:t>который </a:t>
            </a:r>
            <a:r>
              <a:rPr lang="ru-RU" dirty="0"/>
              <a:t>использует математику для поиска взаимосвязей между </a:t>
            </a:r>
            <a:r>
              <a:rPr lang="ru-RU" dirty="0" smtClean="0"/>
              <a:t>факторами </a:t>
            </a:r>
            <a:r>
              <a:rPr lang="ru-RU" dirty="0"/>
              <a:t>данных. Затем эта взаимосвязь используется для прогнозирования значения одного из этих факторов на основе другого.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25" y="1916833"/>
            <a:ext cx="45005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419</Words>
  <Application>Microsoft Office PowerPoint</Application>
  <PresentationFormat>Экран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Тема дипломного проекта:  «Классификация студентов: получат ли они диплом, или будут отчислены»</vt:lpstr>
      <vt:lpstr>Команда «Свирепые хомячки»</vt:lpstr>
      <vt:lpstr>Проблема </vt:lpstr>
      <vt:lpstr>Решение </vt:lpstr>
      <vt:lpstr>Данные</vt:lpstr>
      <vt:lpstr>«Под капотом»</vt:lpstr>
      <vt:lpstr>«Под капотом»</vt:lpstr>
      <vt:lpstr>«Под капотом» </vt:lpstr>
      <vt:lpstr>«Под капотом» </vt:lpstr>
      <vt:lpstr>«Под капотом»</vt:lpstr>
      <vt:lpstr>«Под капотом»</vt:lpstr>
      <vt:lpstr>Метрики качества</vt:lpstr>
      <vt:lpstr>Метрики качества</vt:lpstr>
      <vt:lpstr>Перспективы развития</vt:lpstr>
      <vt:lpstr>Ссылки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дипломного проекта:  «Классификация студентов: получат ли они диплом, или будут отчислены»</dc:title>
  <dc:creator>ksush</dc:creator>
  <cp:lastModifiedBy>HP</cp:lastModifiedBy>
  <cp:revision>16</cp:revision>
  <dcterms:created xsi:type="dcterms:W3CDTF">2023-06-01T13:09:46Z</dcterms:created>
  <dcterms:modified xsi:type="dcterms:W3CDTF">2023-06-06T18:44:14Z</dcterms:modified>
</cp:coreProperties>
</file>