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8" r:id="rId9"/>
    <p:sldId id="269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01.06.2023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227687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Тема дипломного проекта: </a:t>
            </a:r>
            <a:br>
              <a:rPr lang="ru-RU" sz="28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ru-RU" sz="28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«Классификация студентов: получат ли они диплом, или будут отчислены»</a:t>
            </a:r>
            <a:endParaRPr lang="ru-RU" sz="2800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440288"/>
            <a:ext cx="6408712" cy="1301080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Работу выполнила команда «Свирепые хомячки»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Сосновских Ксения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Смирнова Виолетта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Балдина Мария</a:t>
            </a:r>
            <a:endParaRPr lang="ru-RU" sz="2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043608" y="188640"/>
            <a:ext cx="79272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МИНИСТЕРСТВО НАУКИ И ВЫСШЕГО ОБРАЗОВАНИЯ РОССИЙСКОЙ ФЕДЕРАЦИИ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ФЕДЕРАЛЬНОЕ ГОСУДАРСТВЕННОЕ БЮДЖЕТНОЕ ОБРАЗОВАТЕЛЬНОЕ 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УЧРЕЖДЕНИЕ ВЫСШЕГО ОБРАЗОВАНИЯ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УРАЛЬСКИЙ ГОСУДАРСТВЕННЫЙ ГОРНЫЙ УНИВЕРСИТЕТ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r="60800"/>
          <a:stretch>
            <a:fillRect/>
          </a:stretch>
        </p:blipFill>
        <p:spPr bwMode="auto">
          <a:xfrm>
            <a:off x="179512" y="260648"/>
            <a:ext cx="864096" cy="9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Лайф-демо</a:t>
            </a:r>
            <a:endParaRPr lang="ru-RU" sz="40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Внедрение в практику работы новых приемов используемых технологий.</a:t>
            </a:r>
          </a:p>
          <a:p>
            <a:r>
              <a:rPr lang="ru-RU" dirty="0" smtClean="0"/>
              <a:t>Расширение разработок.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Перспективы развития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Ссылки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Смирнова Виолетта Дмитриевна – генератор идей.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Сосновских Ксения Антоновна – </a:t>
            </a:r>
            <a:r>
              <a:rPr lang="ru-RU" sz="2800" dirty="0" err="1" smtClean="0">
                <a:latin typeface="Calibri" pitchFamily="34" charset="0"/>
                <a:cs typeface="Calibri" pitchFamily="34" charset="0"/>
              </a:rPr>
              <a:t>реализатор</a:t>
            </a:r>
            <a:r>
              <a:rPr lang="ru-RU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ru-RU" sz="2800" dirty="0" smtClean="0">
                <a:latin typeface="Calibri" pitchFamily="34" charset="0"/>
                <a:cs typeface="Calibri" pitchFamily="34" charset="0"/>
              </a:rPr>
              <a:t>Балдина Мария Александровна – исследователь и аналитик данных.</a:t>
            </a:r>
          </a:p>
          <a:p>
            <a:pPr>
              <a:buNone/>
            </a:pPr>
            <a:r>
              <a:rPr lang="ru-RU" sz="2800" dirty="0" smtClean="0">
                <a:latin typeface="Calibri" pitchFamily="34" charset="0"/>
                <a:cs typeface="Calibri" pitchFamily="34" charset="0"/>
              </a:rPr>
              <a:t>Все вместе мы создали и реализовали проект.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Команда «Свирепые хомячки»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Задача: подготовить и предобработать данные, подобрать модель и понять какие из студентов получат диплом, а какие будут отчислены.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Проблема 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Calibri" pitchFamily="34" charset="0"/>
                <a:cs typeface="Calibri" pitchFamily="34" charset="0"/>
              </a:rPr>
              <a:t>Мы использовали библиотеку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Sklean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Scikit-Learn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— это Python-библиотека, впервые разработанная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David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ru-RU" sz="3200" dirty="0" err="1" smtClean="0">
                <a:latin typeface="Calibri" pitchFamily="34" charset="0"/>
                <a:cs typeface="Calibri" pitchFamily="34" charset="0"/>
              </a:rPr>
              <a:t>Cournapeau</a:t>
            </a:r>
            <a:r>
              <a:rPr lang="ru-RU" sz="3200" dirty="0" smtClean="0">
                <a:latin typeface="Calibri" pitchFamily="34" charset="0"/>
                <a:cs typeface="Calibri" pitchFamily="34" charset="0"/>
              </a:rPr>
              <a:t> в 2007 году. В этой библиотеке находится большое количество алгоритмов для задач, связанных с классификацией и машинным обучением в целом.</a:t>
            </a:r>
            <a:endParaRPr lang="ru-RU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Решение 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После того, как выбрали тему для дипломного проекта мы узнали список всех студентов на кафедре информатики и создали датасет со списком студентов. После мы ввели данные такие как количество долгов, количество пересдач, а так же из какого города тот или иной студент. Так же мы проанализировали список и написали какие студенты отчислены, а какие обучаются. 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Данные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Calibri" pitchFamily="34" charset="0"/>
                <a:cs typeface="Calibri" pitchFamily="34" charset="0"/>
              </a:rPr>
              <a:t>В контексте машинного обучения классификация относится к обучению с учителем. Такой тип обучения подразумевает, что данные, подаваемые на входы системы, уже помечены, а важная часть признаков уже разделена на отдельные категории или классы. Поэтому сеть уже знает, какая часть входов важна, а какую часть можно самостоятельно проверить. 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«Под капотом»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525963"/>
          </a:xfrm>
        </p:spPr>
        <p:txBody>
          <a:bodyPr>
            <a:no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Мы использовали модель </a:t>
            </a:r>
            <a:r>
              <a:rPr lang="ru-RU" sz="2400" dirty="0" err="1" smtClean="0">
                <a:latin typeface="Calibri" pitchFamily="34" charset="0"/>
                <a:cs typeface="Calibri" pitchFamily="34" charset="0"/>
              </a:rPr>
              <a:t>Random-forest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(Метод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случайного леса). Данная модель это -  алгоритм машинного обучения,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применяемый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для задач классификации, регрессии и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кластеризации.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Этот </a:t>
            </a:r>
            <a:r>
              <a:rPr lang="ru-RU" sz="2400" dirty="0" smtClean="0">
                <a:latin typeface="Calibri" pitchFamily="34" charset="0"/>
                <a:cs typeface="Calibri" pitchFamily="34" charset="0"/>
              </a:rPr>
              <a:t>классификатор разбивает данные на всё меньшие и меньшие подмножества на основе разных критериев, т. е. у каждого подмножества своя сортирующая категория. С каждым разделением количество объектов определённого критерия уменьшается. Классификация подойдёт к концу, когда сеть дойдёт до подмножества только с одним объектом. 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«Под капотом»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«Под капотом»</a:t>
            </a:r>
            <a:endParaRPr lang="ru-RU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5081050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Метод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k-</a:t>
            </a:r>
            <a:r>
              <a:rPr lang="ru-RU" dirty="0">
                <a:latin typeface="Calibri" pitchFamily="34" charset="0"/>
                <a:cs typeface="Calibri" pitchFamily="34" charset="0"/>
              </a:rPr>
              <a:t>ближайших соседей (</a:t>
            </a:r>
            <a:r>
              <a:rPr lang="en-US" dirty="0">
                <a:latin typeface="Calibri" pitchFamily="34" charset="0"/>
                <a:cs typeface="Calibri" pitchFamily="34" charset="0"/>
              </a:rPr>
              <a:t>K-Nearest Neighbors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)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Этот </a:t>
            </a:r>
            <a:r>
              <a:rPr lang="ru-RU" dirty="0" smtClean="0">
                <a:latin typeface="Calibri" pitchFamily="34" charset="0"/>
                <a:cs typeface="Calibri" pitchFamily="34" charset="0"/>
              </a:rPr>
              <a:t>метод работает с помощью поиска кратчайшей дистанции между тестируемым объектом и ближайшими к нему классифицированным объектами из обучающего набора. Классифицируемый объект будет относится к тому классу, к которому принадлежит ближайший объект набора.</a:t>
            </a:r>
            <a:endParaRPr lang="ru-RU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16832"/>
            <a:ext cx="4241189" cy="38771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Метрики качества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228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</TotalTime>
  <Words>338</Words>
  <Application>Microsoft Office PowerPoint</Application>
  <PresentationFormat>Экран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Calibri</vt:lpstr>
      <vt:lpstr>Lucida Sans Unicode</vt:lpstr>
      <vt:lpstr>Times New Roman</vt:lpstr>
      <vt:lpstr>Verdana</vt:lpstr>
      <vt:lpstr>Wingdings 2</vt:lpstr>
      <vt:lpstr>Wingdings 3</vt:lpstr>
      <vt:lpstr>Открытая</vt:lpstr>
      <vt:lpstr>Тема дипломного проекта:  «Классификация студентов: получат ли они диплом, или будут отчислены»</vt:lpstr>
      <vt:lpstr>Команда «Свирепые хомячки»</vt:lpstr>
      <vt:lpstr>Проблема </vt:lpstr>
      <vt:lpstr>Решение </vt:lpstr>
      <vt:lpstr>Данные</vt:lpstr>
      <vt:lpstr>«Под капотом»</vt:lpstr>
      <vt:lpstr>«Под капотом»</vt:lpstr>
      <vt:lpstr>«Под капотом»</vt:lpstr>
      <vt:lpstr>Метрики качества</vt:lpstr>
      <vt:lpstr>Лайф-демо</vt:lpstr>
      <vt:lpstr>Перспективы развития</vt:lpstr>
      <vt:lpstr>Ссылки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дипломного проекта:  «Классификация студентов: получат ли они диплом, или будут отчислены»</dc:title>
  <dc:creator>ksush</dc:creator>
  <cp:lastModifiedBy>HP</cp:lastModifiedBy>
  <cp:revision>8</cp:revision>
  <dcterms:created xsi:type="dcterms:W3CDTF">2023-06-01T13:09:46Z</dcterms:created>
  <dcterms:modified xsi:type="dcterms:W3CDTF">2023-06-01T16:21:34Z</dcterms:modified>
</cp:coreProperties>
</file>