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16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79CB-247E-4F9B-8534-3A5A91EA4370}" type="datetimeFigureOut">
              <a:rPr lang="ru-RU" smtClean="0"/>
              <a:pPr/>
              <a:t>20.04.2020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B205-FFB8-4D72-A2D1-F4E887D68D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79CB-247E-4F9B-8534-3A5A91EA4370}" type="datetimeFigureOut">
              <a:rPr lang="ru-RU" smtClean="0"/>
              <a:pPr/>
              <a:t>20.04.2020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B205-FFB8-4D72-A2D1-F4E887D68D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79CB-247E-4F9B-8534-3A5A91EA4370}" type="datetimeFigureOut">
              <a:rPr lang="ru-RU" smtClean="0"/>
              <a:pPr/>
              <a:t>20.04.2020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B205-FFB8-4D72-A2D1-F4E887D68D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79CB-247E-4F9B-8534-3A5A91EA4370}" type="datetimeFigureOut">
              <a:rPr lang="ru-RU" smtClean="0"/>
              <a:pPr/>
              <a:t>20.04.2020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B205-FFB8-4D72-A2D1-F4E887D68D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79CB-247E-4F9B-8534-3A5A91EA4370}" type="datetimeFigureOut">
              <a:rPr lang="ru-RU" smtClean="0"/>
              <a:pPr/>
              <a:t>20.04.2020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B205-FFB8-4D72-A2D1-F4E887D68D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79CB-247E-4F9B-8534-3A5A91EA4370}" type="datetimeFigureOut">
              <a:rPr lang="ru-RU" smtClean="0"/>
              <a:pPr/>
              <a:t>20.04.2020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B205-FFB8-4D72-A2D1-F4E887D68D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79CB-247E-4F9B-8534-3A5A91EA4370}" type="datetimeFigureOut">
              <a:rPr lang="ru-RU" smtClean="0"/>
              <a:pPr/>
              <a:t>20.04.2020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B205-FFB8-4D72-A2D1-F4E887D68D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79CB-247E-4F9B-8534-3A5A91EA4370}" type="datetimeFigureOut">
              <a:rPr lang="ru-RU" smtClean="0"/>
              <a:pPr/>
              <a:t>20.04.2020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B205-FFB8-4D72-A2D1-F4E887D68D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79CB-247E-4F9B-8534-3A5A91EA4370}" type="datetimeFigureOut">
              <a:rPr lang="ru-RU" smtClean="0"/>
              <a:pPr/>
              <a:t>20.04.2020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B205-FFB8-4D72-A2D1-F4E887D68D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79CB-247E-4F9B-8534-3A5A91EA4370}" type="datetimeFigureOut">
              <a:rPr lang="ru-RU" smtClean="0"/>
              <a:pPr/>
              <a:t>20.04.2020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B205-FFB8-4D72-A2D1-F4E887D68D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79CB-247E-4F9B-8534-3A5A91EA4370}" type="datetimeFigureOut">
              <a:rPr lang="ru-RU" smtClean="0"/>
              <a:pPr/>
              <a:t>20.04.2020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B205-FFB8-4D72-A2D1-F4E887D68D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79CB-247E-4F9B-8534-3A5A91EA4370}" type="datetimeFigureOut">
              <a:rPr lang="ru-RU" smtClean="0"/>
              <a:pPr/>
              <a:t>20.04.2020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2B205-FFB8-4D72-A2D1-F4E887D68DF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1025212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/>
              <a:t>Video, resized with bicubic interpolation and upscaled by OpenVINO network</a:t>
            </a:r>
            <a:endParaRPr lang="ru-RU" sz="24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351870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Using the read height and width we will change the size of each read frame </a:t>
            </a:r>
            <a:endParaRPr lang="ru-RU" sz="2000" dirty="0" smtClean="0"/>
          </a:p>
          <a:p>
            <a:r>
              <a:rPr lang="en-US" sz="2000" dirty="0" smtClean="0"/>
              <a:t>For comparison, we will display a frame enlarged using bicubic interpolation and the same frame, but with an </a:t>
            </a:r>
            <a:r>
              <a:rPr lang="en-US" sz="2000" dirty="0" smtClean="0"/>
              <a:t>improved image</a:t>
            </a:r>
            <a:endParaRPr lang="ru-RU" sz="2000" dirty="0" smtClean="0"/>
          </a:p>
          <a:p>
            <a:endParaRPr lang="ru-RU" sz="1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2928934"/>
            <a:ext cx="571504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142852"/>
            <a:ext cx="4214842" cy="261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0"/>
            <a:ext cx="2786082" cy="257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0166" y="2928934"/>
            <a:ext cx="3998909" cy="317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48</Words>
  <Application>Microsoft Office PowerPoint</Application>
  <PresentationFormat>Экран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Video, resized with bicubic interpolation and upscaled by OpenVINO network</vt:lpstr>
      <vt:lpstr>Слайд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 Windows</dc:creator>
  <cp:lastModifiedBy>Admin</cp:lastModifiedBy>
  <cp:revision>21</cp:revision>
  <dcterms:created xsi:type="dcterms:W3CDTF">2020-04-20T05:19:35Z</dcterms:created>
  <dcterms:modified xsi:type="dcterms:W3CDTF">2020-04-20T08:38:32Z</dcterms:modified>
</cp:coreProperties>
</file>