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AD4D1-9B23-4A3C-B780-D9589B806255}" type="doc">
      <dgm:prSet loTypeId="urn:microsoft.com/office/officeart/2005/8/layout/vList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0719EC-E365-4C6B-871F-10CC0067737D}">
      <dgm:prSet phldrT="[Текст]"/>
      <dgm:spPr/>
      <dgm:t>
        <a:bodyPr/>
        <a:lstStyle/>
        <a:p>
          <a:r>
            <a:rPr lang="en-US" dirty="0" smtClean="0"/>
            <a:t>ADO.NET</a:t>
          </a:r>
          <a:endParaRPr lang="ru-RU" dirty="0"/>
        </a:p>
      </dgm:t>
    </dgm:pt>
    <dgm:pt modelId="{0C141137-5B33-4D5A-A170-C6CB32EF877D}" type="parTrans" cxnId="{8DE3EF65-E5BA-4AF0-A37B-E3D6D2E5A94B}">
      <dgm:prSet/>
      <dgm:spPr/>
      <dgm:t>
        <a:bodyPr/>
        <a:lstStyle/>
        <a:p>
          <a:endParaRPr lang="ru-RU"/>
        </a:p>
      </dgm:t>
    </dgm:pt>
    <dgm:pt modelId="{37E2BEB8-6A26-40EC-B8A9-75B3AC5B5CFB}" type="sibTrans" cxnId="{8DE3EF65-E5BA-4AF0-A37B-E3D6D2E5A94B}">
      <dgm:prSet/>
      <dgm:spPr/>
      <dgm:t>
        <a:bodyPr/>
        <a:lstStyle/>
        <a:p>
          <a:endParaRPr lang="ru-RU"/>
        </a:p>
      </dgm:t>
    </dgm:pt>
    <dgm:pt modelId="{13916420-DC8A-472E-B2AC-4613500B5551}">
      <dgm:prSet phldrT="[Текст]"/>
      <dgm:spPr/>
      <dgm:t>
        <a:bodyPr/>
        <a:lstStyle/>
        <a:p>
          <a:r>
            <a:rPr lang="en-US" dirty="0" smtClean="0"/>
            <a:t>.NET</a:t>
          </a:r>
          <a:endParaRPr lang="ru-RU" dirty="0"/>
        </a:p>
      </dgm:t>
    </dgm:pt>
    <dgm:pt modelId="{044C27DC-AE59-4AAF-B8BC-2AEC0A4C02E4}" type="parTrans" cxnId="{B0C67AB4-6858-46DE-9873-6A460EC68A3A}">
      <dgm:prSet/>
      <dgm:spPr/>
      <dgm:t>
        <a:bodyPr/>
        <a:lstStyle/>
        <a:p>
          <a:endParaRPr lang="ru-RU"/>
        </a:p>
      </dgm:t>
    </dgm:pt>
    <dgm:pt modelId="{0FF373D7-7DC0-461B-9472-0780DA9C46B3}" type="sibTrans" cxnId="{B0C67AB4-6858-46DE-9873-6A460EC68A3A}">
      <dgm:prSet/>
      <dgm:spPr/>
      <dgm:t>
        <a:bodyPr/>
        <a:lstStyle/>
        <a:p>
          <a:endParaRPr lang="ru-RU"/>
        </a:p>
      </dgm:t>
    </dgm:pt>
    <dgm:pt modelId="{269D1330-A5AC-45E9-B7F6-218D6AE5A23B}">
      <dgm:prSet phldrT="[Текст]"/>
      <dgm:spPr/>
      <dgm:t>
        <a:bodyPr/>
        <a:lstStyle/>
        <a:p>
          <a:r>
            <a:rPr lang="en-US" dirty="0" smtClean="0"/>
            <a:t>Windows Forms</a:t>
          </a:r>
          <a:endParaRPr lang="ru-RU" dirty="0"/>
        </a:p>
      </dgm:t>
    </dgm:pt>
    <dgm:pt modelId="{C9018D88-E4F0-4029-B117-5622F915D2CC}" type="parTrans" cxnId="{4E7056F3-A664-4425-9205-588E640F950B}">
      <dgm:prSet/>
      <dgm:spPr/>
      <dgm:t>
        <a:bodyPr/>
        <a:lstStyle/>
        <a:p>
          <a:endParaRPr lang="ru-RU"/>
        </a:p>
      </dgm:t>
    </dgm:pt>
    <dgm:pt modelId="{3DE32E49-7F22-4033-B238-BF6F92350E88}" type="sibTrans" cxnId="{4E7056F3-A664-4425-9205-588E640F950B}">
      <dgm:prSet/>
      <dgm:spPr/>
      <dgm:t>
        <a:bodyPr/>
        <a:lstStyle/>
        <a:p>
          <a:endParaRPr lang="ru-RU"/>
        </a:p>
      </dgm:t>
    </dgm:pt>
    <dgm:pt modelId="{44E703E0-E3F7-4873-93FD-3EA3B35CB364}" type="pres">
      <dgm:prSet presAssocID="{7A4AD4D1-9B23-4A3C-B780-D9589B806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722319-4722-4012-979B-174FE8B6F965}" type="pres">
      <dgm:prSet presAssocID="{460719EC-E365-4C6B-871F-10CC0067737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F55588-2C1C-4189-A823-D7CAF0EF4F91}" type="pres">
      <dgm:prSet presAssocID="{37E2BEB8-6A26-40EC-B8A9-75B3AC5B5CFB}" presName="spacer" presStyleCnt="0"/>
      <dgm:spPr/>
    </dgm:pt>
    <dgm:pt modelId="{8E263EBB-3B2F-42E7-A261-2F1074EEA603}" type="pres">
      <dgm:prSet presAssocID="{13916420-DC8A-472E-B2AC-4613500B5551}" presName="parentText" presStyleLbl="node1" presStyleIdx="1" presStyleCnt="3" custLinFactNeighborX="57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6A6214-972F-4240-86FC-908B597603B6}" type="pres">
      <dgm:prSet presAssocID="{0FF373D7-7DC0-461B-9472-0780DA9C46B3}" presName="spacer" presStyleCnt="0"/>
      <dgm:spPr/>
    </dgm:pt>
    <dgm:pt modelId="{DCB408ED-3A80-4028-B29C-C8592F5BF5ED}" type="pres">
      <dgm:prSet presAssocID="{269D1330-A5AC-45E9-B7F6-218D6AE5A2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45896B5-BE05-437A-AD12-8587563908F2}" type="presOf" srcId="{269D1330-A5AC-45E9-B7F6-218D6AE5A23B}" destId="{DCB408ED-3A80-4028-B29C-C8592F5BF5ED}" srcOrd="0" destOrd="0" presId="urn:microsoft.com/office/officeart/2005/8/layout/vList2"/>
    <dgm:cxn modelId="{8DE3EF65-E5BA-4AF0-A37B-E3D6D2E5A94B}" srcId="{7A4AD4D1-9B23-4A3C-B780-D9589B806255}" destId="{460719EC-E365-4C6B-871F-10CC0067737D}" srcOrd="0" destOrd="0" parTransId="{0C141137-5B33-4D5A-A170-C6CB32EF877D}" sibTransId="{37E2BEB8-6A26-40EC-B8A9-75B3AC5B5CFB}"/>
    <dgm:cxn modelId="{B0C67AB4-6858-46DE-9873-6A460EC68A3A}" srcId="{7A4AD4D1-9B23-4A3C-B780-D9589B806255}" destId="{13916420-DC8A-472E-B2AC-4613500B5551}" srcOrd="1" destOrd="0" parTransId="{044C27DC-AE59-4AAF-B8BC-2AEC0A4C02E4}" sibTransId="{0FF373D7-7DC0-461B-9472-0780DA9C46B3}"/>
    <dgm:cxn modelId="{3E91FE64-789F-40D3-8A17-25D7770BAAF5}" type="presOf" srcId="{13916420-DC8A-472E-B2AC-4613500B5551}" destId="{8E263EBB-3B2F-42E7-A261-2F1074EEA603}" srcOrd="0" destOrd="0" presId="urn:microsoft.com/office/officeart/2005/8/layout/vList2"/>
    <dgm:cxn modelId="{CFF48F42-1C5F-40DD-B675-63E13BDE6491}" type="presOf" srcId="{460719EC-E365-4C6B-871F-10CC0067737D}" destId="{F2722319-4722-4012-979B-174FE8B6F965}" srcOrd="0" destOrd="0" presId="urn:microsoft.com/office/officeart/2005/8/layout/vList2"/>
    <dgm:cxn modelId="{32905122-E59D-40C4-9D84-9E4E45567892}" type="presOf" srcId="{7A4AD4D1-9B23-4A3C-B780-D9589B806255}" destId="{44E703E0-E3F7-4873-93FD-3EA3B35CB364}" srcOrd="0" destOrd="0" presId="urn:microsoft.com/office/officeart/2005/8/layout/vList2"/>
    <dgm:cxn modelId="{4E7056F3-A664-4425-9205-588E640F950B}" srcId="{7A4AD4D1-9B23-4A3C-B780-D9589B806255}" destId="{269D1330-A5AC-45E9-B7F6-218D6AE5A23B}" srcOrd="2" destOrd="0" parTransId="{C9018D88-E4F0-4029-B117-5622F915D2CC}" sibTransId="{3DE32E49-7F22-4033-B238-BF6F92350E88}"/>
    <dgm:cxn modelId="{1F8B9A39-3353-4C86-BD36-1F496B297E37}" type="presParOf" srcId="{44E703E0-E3F7-4873-93FD-3EA3B35CB364}" destId="{F2722319-4722-4012-979B-174FE8B6F965}" srcOrd="0" destOrd="0" presId="urn:microsoft.com/office/officeart/2005/8/layout/vList2"/>
    <dgm:cxn modelId="{3007C13B-4C2F-43DF-B9F8-17286C5211F9}" type="presParOf" srcId="{44E703E0-E3F7-4873-93FD-3EA3B35CB364}" destId="{0EF55588-2C1C-4189-A823-D7CAF0EF4F91}" srcOrd="1" destOrd="0" presId="urn:microsoft.com/office/officeart/2005/8/layout/vList2"/>
    <dgm:cxn modelId="{3D87E986-B22F-463F-A244-6475C6A987CF}" type="presParOf" srcId="{44E703E0-E3F7-4873-93FD-3EA3B35CB364}" destId="{8E263EBB-3B2F-42E7-A261-2F1074EEA603}" srcOrd="2" destOrd="0" presId="urn:microsoft.com/office/officeart/2005/8/layout/vList2"/>
    <dgm:cxn modelId="{509B9953-3D0B-4194-88A6-88DE62101A4C}" type="presParOf" srcId="{44E703E0-E3F7-4873-93FD-3EA3B35CB364}" destId="{D26A6214-972F-4240-86FC-908B597603B6}" srcOrd="3" destOrd="0" presId="urn:microsoft.com/office/officeart/2005/8/layout/vList2"/>
    <dgm:cxn modelId="{C92A1052-0256-4074-8379-D9F700491286}" type="presParOf" srcId="{44E703E0-E3F7-4873-93FD-3EA3B35CB364}" destId="{DCB408ED-3A80-4028-B29C-C8592F5BF5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6014F-9674-4E08-81AF-42439BD0359C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DD24E3-436B-4170-88D8-1B7826D42675}">
      <dgm:prSet phldrT="[Текст]"/>
      <dgm:spPr/>
      <dgm:t>
        <a:bodyPr/>
        <a:lstStyle/>
        <a:p>
          <a:r>
            <a:rPr lang="uk-UA" dirty="0" smtClean="0"/>
            <a:t>Легка маніпуляція з даними</a:t>
          </a:r>
          <a:endParaRPr lang="ru-RU" dirty="0"/>
        </a:p>
      </dgm:t>
    </dgm:pt>
    <dgm:pt modelId="{9FC6C610-DDF9-4A7E-AE3E-BD20546D9D66}" type="parTrans" cxnId="{906CEEE4-6E08-4473-AFA3-161E5F8D3AAF}">
      <dgm:prSet/>
      <dgm:spPr/>
      <dgm:t>
        <a:bodyPr/>
        <a:lstStyle/>
        <a:p>
          <a:endParaRPr lang="ru-RU"/>
        </a:p>
      </dgm:t>
    </dgm:pt>
    <dgm:pt modelId="{062F0A5C-25DC-4331-84DE-00E4AC240132}" type="sibTrans" cxnId="{906CEEE4-6E08-4473-AFA3-161E5F8D3AAF}">
      <dgm:prSet/>
      <dgm:spPr/>
      <dgm:t>
        <a:bodyPr/>
        <a:lstStyle/>
        <a:p>
          <a:endParaRPr lang="ru-RU"/>
        </a:p>
      </dgm:t>
    </dgm:pt>
    <dgm:pt modelId="{559C709F-4212-40F8-89B4-7ACA41BB0B32}">
      <dgm:prSet phldrT="[Текст]"/>
      <dgm:spPr/>
      <dgm:t>
        <a:bodyPr/>
        <a:lstStyle/>
        <a:p>
          <a:r>
            <a:rPr lang="uk-UA" dirty="0" smtClean="0"/>
            <a:t>Створення власних тем для тестів</a:t>
          </a:r>
          <a:endParaRPr lang="ru-RU" dirty="0"/>
        </a:p>
      </dgm:t>
    </dgm:pt>
    <dgm:pt modelId="{DB101E83-10F3-4E1B-A29C-1034E182D573}" type="parTrans" cxnId="{49B2C498-6604-45F9-B5B8-1A2ECF13BF83}">
      <dgm:prSet/>
      <dgm:spPr/>
      <dgm:t>
        <a:bodyPr/>
        <a:lstStyle/>
        <a:p>
          <a:endParaRPr lang="ru-RU"/>
        </a:p>
      </dgm:t>
    </dgm:pt>
    <dgm:pt modelId="{0621BCA6-3048-4C01-8E49-44173418DA51}" type="sibTrans" cxnId="{49B2C498-6604-45F9-B5B8-1A2ECF13BF83}">
      <dgm:prSet/>
      <dgm:spPr/>
      <dgm:t>
        <a:bodyPr/>
        <a:lstStyle/>
        <a:p>
          <a:endParaRPr lang="ru-RU"/>
        </a:p>
      </dgm:t>
    </dgm:pt>
    <dgm:pt modelId="{327873EA-5D39-4D4B-8DFF-21E604A6B07B}">
      <dgm:prSet phldrT="[Текст]"/>
      <dgm:spPr/>
      <dgm:t>
        <a:bodyPr/>
        <a:lstStyle/>
        <a:p>
          <a:r>
            <a:rPr lang="uk-UA" dirty="0" smtClean="0"/>
            <a:t>Унікальність тестів для нового користувача</a:t>
          </a:r>
          <a:endParaRPr lang="ru-RU" dirty="0"/>
        </a:p>
      </dgm:t>
    </dgm:pt>
    <dgm:pt modelId="{BE820814-BD7B-4C09-89C7-5336406FB6F6}" type="parTrans" cxnId="{D264E525-E05A-4795-A03A-C199244473F6}">
      <dgm:prSet/>
      <dgm:spPr/>
      <dgm:t>
        <a:bodyPr/>
        <a:lstStyle/>
        <a:p>
          <a:endParaRPr lang="ru-RU"/>
        </a:p>
      </dgm:t>
    </dgm:pt>
    <dgm:pt modelId="{8FBEA227-0B28-4D13-8448-A23697841B25}" type="sibTrans" cxnId="{D264E525-E05A-4795-A03A-C199244473F6}">
      <dgm:prSet/>
      <dgm:spPr/>
      <dgm:t>
        <a:bodyPr/>
        <a:lstStyle/>
        <a:p>
          <a:endParaRPr lang="ru-RU"/>
        </a:p>
      </dgm:t>
    </dgm:pt>
    <dgm:pt modelId="{F28C9528-4EFC-44E8-A80E-7409162B5BC1}">
      <dgm:prSet phldrT="[Текст]"/>
      <dgm:spPr/>
      <dgm:t>
        <a:bodyPr/>
        <a:lstStyle/>
        <a:p>
          <a:r>
            <a:rPr lang="uk-UA" dirty="0" smtClean="0"/>
            <a:t>Миттєві результати з відображенням </a:t>
          </a:r>
          <a:r>
            <a:rPr lang="uk-UA" dirty="0" smtClean="0"/>
            <a:t>допущених помилок</a:t>
          </a:r>
          <a:endParaRPr lang="ru-RU" dirty="0"/>
        </a:p>
      </dgm:t>
    </dgm:pt>
    <dgm:pt modelId="{D15F76C8-83CF-42EE-B99D-634574BAD413}" type="parTrans" cxnId="{1B4A5026-2DCA-4233-BDFA-8C9807FC71A3}">
      <dgm:prSet/>
      <dgm:spPr/>
      <dgm:t>
        <a:bodyPr/>
        <a:lstStyle/>
        <a:p>
          <a:endParaRPr lang="ru-RU"/>
        </a:p>
      </dgm:t>
    </dgm:pt>
    <dgm:pt modelId="{D6828B51-4518-41E9-B42D-C7ACA8D18058}" type="sibTrans" cxnId="{1B4A5026-2DCA-4233-BDFA-8C9807FC71A3}">
      <dgm:prSet/>
      <dgm:spPr/>
      <dgm:t>
        <a:bodyPr/>
        <a:lstStyle/>
        <a:p>
          <a:endParaRPr lang="ru-RU"/>
        </a:p>
      </dgm:t>
    </dgm:pt>
    <dgm:pt modelId="{5B645C96-C95A-45C5-8185-DFC02D1F851B}">
      <dgm:prSet phldrT="[Текст]"/>
      <dgm:spPr/>
      <dgm:t>
        <a:bodyPr/>
        <a:lstStyle/>
        <a:p>
          <a:r>
            <a:rPr lang="uk-UA" dirty="0" smtClean="0"/>
            <a:t>Абсолютно безкоштовна</a:t>
          </a:r>
          <a:endParaRPr lang="ru-RU" dirty="0"/>
        </a:p>
      </dgm:t>
    </dgm:pt>
    <dgm:pt modelId="{9DCEDF50-B280-4CF5-BC47-819EDC71A63C}" type="parTrans" cxnId="{59488D87-1E9B-4B9D-9A88-E54BAF0D6AEF}">
      <dgm:prSet/>
      <dgm:spPr/>
      <dgm:t>
        <a:bodyPr/>
        <a:lstStyle/>
        <a:p>
          <a:endParaRPr lang="ru-RU"/>
        </a:p>
      </dgm:t>
    </dgm:pt>
    <dgm:pt modelId="{7901A753-9DA0-4842-A309-94208E4304D9}" type="sibTrans" cxnId="{59488D87-1E9B-4B9D-9A88-E54BAF0D6AEF}">
      <dgm:prSet/>
      <dgm:spPr/>
      <dgm:t>
        <a:bodyPr/>
        <a:lstStyle/>
        <a:p>
          <a:endParaRPr lang="ru-RU"/>
        </a:p>
      </dgm:t>
    </dgm:pt>
    <dgm:pt modelId="{8BF4CC6C-B26D-44CC-8031-5895929BE5FD}" type="pres">
      <dgm:prSet presAssocID="{E606014F-9674-4E08-81AF-42439BD035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9AE6FF-566C-42BB-9B4C-C077A2209616}" type="pres">
      <dgm:prSet presAssocID="{3EDD24E3-436B-4170-88D8-1B7826D426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E62EE8-FB54-4AD5-AF4F-D1F5B33BB9B0}" type="pres">
      <dgm:prSet presAssocID="{062F0A5C-25DC-4331-84DE-00E4AC240132}" presName="sibTrans" presStyleCnt="0"/>
      <dgm:spPr/>
    </dgm:pt>
    <dgm:pt modelId="{20CFC662-0E2D-42AB-84A5-65DDC30540D1}" type="pres">
      <dgm:prSet presAssocID="{559C709F-4212-40F8-89B4-7ACA41BB0B3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92157B-96FA-4FA1-873F-3B7C1954CCE0}" type="pres">
      <dgm:prSet presAssocID="{0621BCA6-3048-4C01-8E49-44173418DA51}" presName="sibTrans" presStyleCnt="0"/>
      <dgm:spPr/>
    </dgm:pt>
    <dgm:pt modelId="{219B8A62-EAB8-4C0D-BCD2-F043D958CC21}" type="pres">
      <dgm:prSet presAssocID="{327873EA-5D39-4D4B-8DFF-21E604A6B07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8D0145-4AA3-439D-9744-12C9EC9FB575}" type="pres">
      <dgm:prSet presAssocID="{8FBEA227-0B28-4D13-8448-A23697841B25}" presName="sibTrans" presStyleCnt="0"/>
      <dgm:spPr/>
    </dgm:pt>
    <dgm:pt modelId="{9BFE3995-0699-4842-9EE0-52631743008B}" type="pres">
      <dgm:prSet presAssocID="{F28C9528-4EFC-44E8-A80E-7409162B5BC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82231-DF53-4DFE-B80C-764F4E12FF46}" type="pres">
      <dgm:prSet presAssocID="{D6828B51-4518-41E9-B42D-C7ACA8D18058}" presName="sibTrans" presStyleCnt="0"/>
      <dgm:spPr/>
    </dgm:pt>
    <dgm:pt modelId="{734F8ED4-05C7-456C-A85E-2292AA67EAD5}" type="pres">
      <dgm:prSet presAssocID="{5B645C96-C95A-45C5-8185-DFC02D1F851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4A5026-2DCA-4233-BDFA-8C9807FC71A3}" srcId="{E606014F-9674-4E08-81AF-42439BD0359C}" destId="{F28C9528-4EFC-44E8-A80E-7409162B5BC1}" srcOrd="3" destOrd="0" parTransId="{D15F76C8-83CF-42EE-B99D-634574BAD413}" sibTransId="{D6828B51-4518-41E9-B42D-C7ACA8D18058}"/>
    <dgm:cxn modelId="{2624BBF3-3E6B-4205-BFD9-AB8B74BD1B9A}" type="presOf" srcId="{3EDD24E3-436B-4170-88D8-1B7826D42675}" destId="{C39AE6FF-566C-42BB-9B4C-C077A2209616}" srcOrd="0" destOrd="0" presId="urn:microsoft.com/office/officeart/2005/8/layout/default"/>
    <dgm:cxn modelId="{885CA8FF-38A6-42EC-89EE-7A3990699AB0}" type="presOf" srcId="{E606014F-9674-4E08-81AF-42439BD0359C}" destId="{8BF4CC6C-B26D-44CC-8031-5895929BE5FD}" srcOrd="0" destOrd="0" presId="urn:microsoft.com/office/officeart/2005/8/layout/default"/>
    <dgm:cxn modelId="{49B2C498-6604-45F9-B5B8-1A2ECF13BF83}" srcId="{E606014F-9674-4E08-81AF-42439BD0359C}" destId="{559C709F-4212-40F8-89B4-7ACA41BB0B32}" srcOrd="1" destOrd="0" parTransId="{DB101E83-10F3-4E1B-A29C-1034E182D573}" sibTransId="{0621BCA6-3048-4C01-8E49-44173418DA51}"/>
    <dgm:cxn modelId="{D264E525-E05A-4795-A03A-C199244473F6}" srcId="{E606014F-9674-4E08-81AF-42439BD0359C}" destId="{327873EA-5D39-4D4B-8DFF-21E604A6B07B}" srcOrd="2" destOrd="0" parTransId="{BE820814-BD7B-4C09-89C7-5336406FB6F6}" sibTransId="{8FBEA227-0B28-4D13-8448-A23697841B25}"/>
    <dgm:cxn modelId="{906CEEE4-6E08-4473-AFA3-161E5F8D3AAF}" srcId="{E606014F-9674-4E08-81AF-42439BD0359C}" destId="{3EDD24E3-436B-4170-88D8-1B7826D42675}" srcOrd="0" destOrd="0" parTransId="{9FC6C610-DDF9-4A7E-AE3E-BD20546D9D66}" sibTransId="{062F0A5C-25DC-4331-84DE-00E4AC240132}"/>
    <dgm:cxn modelId="{59488D87-1E9B-4B9D-9A88-E54BAF0D6AEF}" srcId="{E606014F-9674-4E08-81AF-42439BD0359C}" destId="{5B645C96-C95A-45C5-8185-DFC02D1F851B}" srcOrd="4" destOrd="0" parTransId="{9DCEDF50-B280-4CF5-BC47-819EDC71A63C}" sibTransId="{7901A753-9DA0-4842-A309-94208E4304D9}"/>
    <dgm:cxn modelId="{A8378C67-D343-4BBD-9C01-66FD347E7E45}" type="presOf" srcId="{5B645C96-C95A-45C5-8185-DFC02D1F851B}" destId="{734F8ED4-05C7-456C-A85E-2292AA67EAD5}" srcOrd="0" destOrd="0" presId="urn:microsoft.com/office/officeart/2005/8/layout/default"/>
    <dgm:cxn modelId="{C4FE42CB-D5FD-45DB-AC55-FE7AA91258AD}" type="presOf" srcId="{F28C9528-4EFC-44E8-A80E-7409162B5BC1}" destId="{9BFE3995-0699-4842-9EE0-52631743008B}" srcOrd="0" destOrd="0" presId="urn:microsoft.com/office/officeart/2005/8/layout/default"/>
    <dgm:cxn modelId="{FB09B65E-C6F1-4CCC-8CCB-051E8A4D8AD5}" type="presOf" srcId="{559C709F-4212-40F8-89B4-7ACA41BB0B32}" destId="{20CFC662-0E2D-42AB-84A5-65DDC30540D1}" srcOrd="0" destOrd="0" presId="urn:microsoft.com/office/officeart/2005/8/layout/default"/>
    <dgm:cxn modelId="{E3EDA475-E353-41E4-B4F5-640ACDC0D0F5}" type="presOf" srcId="{327873EA-5D39-4D4B-8DFF-21E604A6B07B}" destId="{219B8A62-EAB8-4C0D-BCD2-F043D958CC21}" srcOrd="0" destOrd="0" presId="urn:microsoft.com/office/officeart/2005/8/layout/default"/>
    <dgm:cxn modelId="{D7E1286D-8EF5-443D-903C-2A7A31A52881}" type="presParOf" srcId="{8BF4CC6C-B26D-44CC-8031-5895929BE5FD}" destId="{C39AE6FF-566C-42BB-9B4C-C077A2209616}" srcOrd="0" destOrd="0" presId="urn:microsoft.com/office/officeart/2005/8/layout/default"/>
    <dgm:cxn modelId="{549A300C-4C06-48EB-B1E3-5E0E86FD0C43}" type="presParOf" srcId="{8BF4CC6C-B26D-44CC-8031-5895929BE5FD}" destId="{EAE62EE8-FB54-4AD5-AF4F-D1F5B33BB9B0}" srcOrd="1" destOrd="0" presId="urn:microsoft.com/office/officeart/2005/8/layout/default"/>
    <dgm:cxn modelId="{549E09F8-74EC-4BFC-A7E1-075B9D010913}" type="presParOf" srcId="{8BF4CC6C-B26D-44CC-8031-5895929BE5FD}" destId="{20CFC662-0E2D-42AB-84A5-65DDC30540D1}" srcOrd="2" destOrd="0" presId="urn:microsoft.com/office/officeart/2005/8/layout/default"/>
    <dgm:cxn modelId="{0D7D02A7-CB61-4C8E-B60F-9BE6C97E9782}" type="presParOf" srcId="{8BF4CC6C-B26D-44CC-8031-5895929BE5FD}" destId="{5792157B-96FA-4FA1-873F-3B7C1954CCE0}" srcOrd="3" destOrd="0" presId="urn:microsoft.com/office/officeart/2005/8/layout/default"/>
    <dgm:cxn modelId="{AC1E5F39-1C35-4BF8-9026-4B36282088F2}" type="presParOf" srcId="{8BF4CC6C-B26D-44CC-8031-5895929BE5FD}" destId="{219B8A62-EAB8-4C0D-BCD2-F043D958CC21}" srcOrd="4" destOrd="0" presId="urn:microsoft.com/office/officeart/2005/8/layout/default"/>
    <dgm:cxn modelId="{995AA29A-54E2-4F65-B58B-620203CDA886}" type="presParOf" srcId="{8BF4CC6C-B26D-44CC-8031-5895929BE5FD}" destId="{068D0145-4AA3-439D-9744-12C9EC9FB575}" srcOrd="5" destOrd="0" presId="urn:microsoft.com/office/officeart/2005/8/layout/default"/>
    <dgm:cxn modelId="{3227CA40-CC02-45D2-84CC-CF0C953CDE43}" type="presParOf" srcId="{8BF4CC6C-B26D-44CC-8031-5895929BE5FD}" destId="{9BFE3995-0699-4842-9EE0-52631743008B}" srcOrd="6" destOrd="0" presId="urn:microsoft.com/office/officeart/2005/8/layout/default"/>
    <dgm:cxn modelId="{0DAAADDD-72C9-4140-A353-5F7A6726EE39}" type="presParOf" srcId="{8BF4CC6C-B26D-44CC-8031-5895929BE5FD}" destId="{21282231-DF53-4DFE-B80C-764F4E12FF46}" srcOrd="7" destOrd="0" presId="urn:microsoft.com/office/officeart/2005/8/layout/default"/>
    <dgm:cxn modelId="{9E52EDC1-1B3A-4F77-888C-6B5DA60A1C6F}" type="presParOf" srcId="{8BF4CC6C-B26D-44CC-8031-5895929BE5FD}" destId="{734F8ED4-05C7-456C-A85E-2292AA67EA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0DE21-2163-40B9-BC88-EDED0E68027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423FC8-0ABB-4893-980D-BBE1E1E5014E}">
      <dgm:prSet phldrT="[Текст]"/>
      <dgm:spPr/>
      <dgm:t>
        <a:bodyPr/>
        <a:lstStyle/>
        <a:p>
          <a:r>
            <a:rPr lang="uk-UA" dirty="0" smtClean="0"/>
            <a:t>Тільки під платформу </a:t>
          </a:r>
          <a:r>
            <a:rPr lang="en-US" dirty="0" smtClean="0"/>
            <a:t>Windows</a:t>
          </a:r>
          <a:endParaRPr lang="ru-RU" dirty="0"/>
        </a:p>
      </dgm:t>
    </dgm:pt>
    <dgm:pt modelId="{5D0C0E1B-909C-47DE-8DCD-26984F27B4FB}" type="parTrans" cxnId="{620B08C3-F308-46C2-9D7D-ED2FB0EC0FB4}">
      <dgm:prSet/>
      <dgm:spPr/>
      <dgm:t>
        <a:bodyPr/>
        <a:lstStyle/>
        <a:p>
          <a:endParaRPr lang="ru-RU"/>
        </a:p>
      </dgm:t>
    </dgm:pt>
    <dgm:pt modelId="{048C51A9-BA0A-4AEE-8E76-1CEE5019ED97}" type="sibTrans" cxnId="{620B08C3-F308-46C2-9D7D-ED2FB0EC0FB4}">
      <dgm:prSet/>
      <dgm:spPr/>
      <dgm:t>
        <a:bodyPr/>
        <a:lstStyle/>
        <a:p>
          <a:endParaRPr lang="ru-RU"/>
        </a:p>
      </dgm:t>
    </dgm:pt>
    <dgm:pt modelId="{886317A6-02B3-460D-A538-20271715537A}">
      <dgm:prSet phldrT="[Текст]"/>
      <dgm:spPr/>
      <dgm:t>
        <a:bodyPr/>
        <a:lstStyle/>
        <a:p>
          <a:r>
            <a:rPr lang="uk-UA" dirty="0" smtClean="0"/>
            <a:t>Мала кількість видів тестів</a:t>
          </a:r>
          <a:endParaRPr lang="ru-RU" dirty="0"/>
        </a:p>
      </dgm:t>
    </dgm:pt>
    <dgm:pt modelId="{3E62F72A-C7BF-4172-A4EF-1CDD1C49F1C1}" type="parTrans" cxnId="{CB55E9D9-4EB3-4EF9-A7F3-8218A9DB4D4F}">
      <dgm:prSet/>
      <dgm:spPr/>
      <dgm:t>
        <a:bodyPr/>
        <a:lstStyle/>
        <a:p>
          <a:endParaRPr lang="ru-RU"/>
        </a:p>
      </dgm:t>
    </dgm:pt>
    <dgm:pt modelId="{EA9A5D05-5CFB-48CB-96F1-093B9966E963}" type="sibTrans" cxnId="{CB55E9D9-4EB3-4EF9-A7F3-8218A9DB4D4F}">
      <dgm:prSet/>
      <dgm:spPr/>
      <dgm:t>
        <a:bodyPr/>
        <a:lstStyle/>
        <a:p>
          <a:endParaRPr lang="ru-RU"/>
        </a:p>
      </dgm:t>
    </dgm:pt>
    <dgm:pt modelId="{C9EA3F6A-648E-402A-9896-0158A4864D96}">
      <dgm:prSet phldrT="[Текст]"/>
      <dgm:spPr/>
      <dgm:t>
        <a:bodyPr/>
        <a:lstStyle/>
        <a:p>
          <a:r>
            <a:rPr lang="uk-UA" dirty="0" smtClean="0"/>
            <a:t>Низька продуктивність</a:t>
          </a:r>
          <a:endParaRPr lang="ru-RU" dirty="0"/>
        </a:p>
      </dgm:t>
    </dgm:pt>
    <dgm:pt modelId="{AFECFB16-97E0-467F-9880-AA82C55AA05E}" type="parTrans" cxnId="{B28E3702-BF9E-43B2-A4C3-5D8647A482BC}">
      <dgm:prSet/>
      <dgm:spPr/>
      <dgm:t>
        <a:bodyPr/>
        <a:lstStyle/>
        <a:p>
          <a:endParaRPr lang="ru-RU"/>
        </a:p>
      </dgm:t>
    </dgm:pt>
    <dgm:pt modelId="{74E698DD-B03C-4910-AE5C-EE0B544DE31E}" type="sibTrans" cxnId="{B28E3702-BF9E-43B2-A4C3-5D8647A482BC}">
      <dgm:prSet/>
      <dgm:spPr/>
      <dgm:t>
        <a:bodyPr/>
        <a:lstStyle/>
        <a:p>
          <a:endParaRPr lang="ru-RU"/>
        </a:p>
      </dgm:t>
    </dgm:pt>
    <dgm:pt modelId="{9A4E296D-FBD2-4A89-A8D9-8206E81E71E7}">
      <dgm:prSet phldrT="[Текст]"/>
      <dgm:spPr/>
      <dgm:t>
        <a:bodyPr/>
        <a:lstStyle/>
        <a:p>
          <a:r>
            <a:rPr lang="uk-UA" dirty="0" smtClean="0"/>
            <a:t>Обмежена маніпуляція з даними</a:t>
          </a:r>
          <a:endParaRPr lang="ru-RU" dirty="0"/>
        </a:p>
      </dgm:t>
    </dgm:pt>
    <dgm:pt modelId="{59FDA477-0351-4CD2-AE60-ADD7F6BFBB41}" type="parTrans" cxnId="{5F3826EE-4A0E-46F7-8B76-A8D0D384DAAD}">
      <dgm:prSet/>
      <dgm:spPr/>
      <dgm:t>
        <a:bodyPr/>
        <a:lstStyle/>
        <a:p>
          <a:endParaRPr lang="ru-RU"/>
        </a:p>
      </dgm:t>
    </dgm:pt>
    <dgm:pt modelId="{9F1C573E-4CFD-42AE-8F3E-53DB2C9A1C33}" type="sibTrans" cxnId="{5F3826EE-4A0E-46F7-8B76-A8D0D384DAAD}">
      <dgm:prSet/>
      <dgm:spPr/>
      <dgm:t>
        <a:bodyPr/>
        <a:lstStyle/>
        <a:p>
          <a:endParaRPr lang="ru-RU"/>
        </a:p>
      </dgm:t>
    </dgm:pt>
    <dgm:pt modelId="{F9FF16E9-8907-4698-BEE5-76BE0C2DD119}" type="pres">
      <dgm:prSet presAssocID="{4D50DE21-2163-40B9-BC88-EDED0E68027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5D796F-3109-4D56-A574-E8E3C7DF56C5}" type="pres">
      <dgm:prSet presAssocID="{32423FC8-0ABB-4893-980D-BBE1E1E501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8CD99F-461C-4337-9090-87F83C11DF90}" type="pres">
      <dgm:prSet presAssocID="{048C51A9-BA0A-4AEE-8E76-1CEE5019ED97}" presName="sibTrans" presStyleCnt="0"/>
      <dgm:spPr/>
    </dgm:pt>
    <dgm:pt modelId="{70B91571-2FB5-4562-9F31-655F19C82AA4}" type="pres">
      <dgm:prSet presAssocID="{886317A6-02B3-460D-A538-2027171553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726167-85AC-4D63-AE44-196D78B95DB6}" type="pres">
      <dgm:prSet presAssocID="{EA9A5D05-5CFB-48CB-96F1-093B9966E963}" presName="sibTrans" presStyleCnt="0"/>
      <dgm:spPr/>
    </dgm:pt>
    <dgm:pt modelId="{382D147F-591A-42EB-A222-D1E508A5B843}" type="pres">
      <dgm:prSet presAssocID="{C9EA3F6A-648E-402A-9896-0158A4864D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F695FA-3B6F-4DD7-9033-5DAC3198F745}" type="pres">
      <dgm:prSet presAssocID="{74E698DD-B03C-4910-AE5C-EE0B544DE31E}" presName="sibTrans" presStyleCnt="0"/>
      <dgm:spPr/>
    </dgm:pt>
    <dgm:pt modelId="{01367653-3C9D-49F2-B2C5-43355D6CB08B}" type="pres">
      <dgm:prSet presAssocID="{9A4E296D-FBD2-4A89-A8D9-8206E81E71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7D7429-C958-4355-A2ED-A7DAD4A444AB}" type="presOf" srcId="{32423FC8-0ABB-4893-980D-BBE1E1E5014E}" destId="{815D796F-3109-4D56-A574-E8E3C7DF56C5}" srcOrd="0" destOrd="0" presId="urn:microsoft.com/office/officeart/2005/8/layout/default"/>
    <dgm:cxn modelId="{66679ABB-73AD-4500-AB27-1B90C66B2152}" type="presOf" srcId="{886317A6-02B3-460D-A538-20271715537A}" destId="{70B91571-2FB5-4562-9F31-655F19C82AA4}" srcOrd="0" destOrd="0" presId="urn:microsoft.com/office/officeart/2005/8/layout/default"/>
    <dgm:cxn modelId="{BFA7E8BD-70DF-44A4-A40F-DB1811303B3E}" type="presOf" srcId="{C9EA3F6A-648E-402A-9896-0158A4864D96}" destId="{382D147F-591A-42EB-A222-D1E508A5B843}" srcOrd="0" destOrd="0" presId="urn:microsoft.com/office/officeart/2005/8/layout/default"/>
    <dgm:cxn modelId="{620B08C3-F308-46C2-9D7D-ED2FB0EC0FB4}" srcId="{4D50DE21-2163-40B9-BC88-EDED0E68027D}" destId="{32423FC8-0ABB-4893-980D-BBE1E1E5014E}" srcOrd="0" destOrd="0" parTransId="{5D0C0E1B-909C-47DE-8DCD-26984F27B4FB}" sibTransId="{048C51A9-BA0A-4AEE-8E76-1CEE5019ED97}"/>
    <dgm:cxn modelId="{5F3826EE-4A0E-46F7-8B76-A8D0D384DAAD}" srcId="{4D50DE21-2163-40B9-BC88-EDED0E68027D}" destId="{9A4E296D-FBD2-4A89-A8D9-8206E81E71E7}" srcOrd="3" destOrd="0" parTransId="{59FDA477-0351-4CD2-AE60-ADD7F6BFBB41}" sibTransId="{9F1C573E-4CFD-42AE-8F3E-53DB2C9A1C33}"/>
    <dgm:cxn modelId="{CB55E9D9-4EB3-4EF9-A7F3-8218A9DB4D4F}" srcId="{4D50DE21-2163-40B9-BC88-EDED0E68027D}" destId="{886317A6-02B3-460D-A538-20271715537A}" srcOrd="1" destOrd="0" parTransId="{3E62F72A-C7BF-4172-A4EF-1CDD1C49F1C1}" sibTransId="{EA9A5D05-5CFB-48CB-96F1-093B9966E963}"/>
    <dgm:cxn modelId="{B28E3702-BF9E-43B2-A4C3-5D8647A482BC}" srcId="{4D50DE21-2163-40B9-BC88-EDED0E68027D}" destId="{C9EA3F6A-648E-402A-9896-0158A4864D96}" srcOrd="2" destOrd="0" parTransId="{AFECFB16-97E0-467F-9880-AA82C55AA05E}" sibTransId="{74E698DD-B03C-4910-AE5C-EE0B544DE31E}"/>
    <dgm:cxn modelId="{61860AB4-E276-4090-9992-3A466EFF28A1}" type="presOf" srcId="{4D50DE21-2163-40B9-BC88-EDED0E68027D}" destId="{F9FF16E9-8907-4698-BEE5-76BE0C2DD119}" srcOrd="0" destOrd="0" presId="urn:microsoft.com/office/officeart/2005/8/layout/default"/>
    <dgm:cxn modelId="{1BE2D110-5063-483B-959F-79DFD017FE0C}" type="presOf" srcId="{9A4E296D-FBD2-4A89-A8D9-8206E81E71E7}" destId="{01367653-3C9D-49F2-B2C5-43355D6CB08B}" srcOrd="0" destOrd="0" presId="urn:microsoft.com/office/officeart/2005/8/layout/default"/>
    <dgm:cxn modelId="{7AAF131D-159E-4BA7-A06C-2CB4448E162A}" type="presParOf" srcId="{F9FF16E9-8907-4698-BEE5-76BE0C2DD119}" destId="{815D796F-3109-4D56-A574-E8E3C7DF56C5}" srcOrd="0" destOrd="0" presId="urn:microsoft.com/office/officeart/2005/8/layout/default"/>
    <dgm:cxn modelId="{A5C00909-AAFC-428A-9B67-7DC8A7EE9CB6}" type="presParOf" srcId="{F9FF16E9-8907-4698-BEE5-76BE0C2DD119}" destId="{598CD99F-461C-4337-9090-87F83C11DF90}" srcOrd="1" destOrd="0" presId="urn:microsoft.com/office/officeart/2005/8/layout/default"/>
    <dgm:cxn modelId="{8EE95286-3058-40E0-8F3F-245C441CE941}" type="presParOf" srcId="{F9FF16E9-8907-4698-BEE5-76BE0C2DD119}" destId="{70B91571-2FB5-4562-9F31-655F19C82AA4}" srcOrd="2" destOrd="0" presId="urn:microsoft.com/office/officeart/2005/8/layout/default"/>
    <dgm:cxn modelId="{C1B2867F-009D-4761-80E9-FDE7CF27AE70}" type="presParOf" srcId="{F9FF16E9-8907-4698-BEE5-76BE0C2DD119}" destId="{CE726167-85AC-4D63-AE44-196D78B95DB6}" srcOrd="3" destOrd="0" presId="urn:microsoft.com/office/officeart/2005/8/layout/default"/>
    <dgm:cxn modelId="{E47F9644-A922-45D8-B69B-F9131515FC33}" type="presParOf" srcId="{F9FF16E9-8907-4698-BEE5-76BE0C2DD119}" destId="{382D147F-591A-42EB-A222-D1E508A5B843}" srcOrd="4" destOrd="0" presId="urn:microsoft.com/office/officeart/2005/8/layout/default"/>
    <dgm:cxn modelId="{461F08DD-6193-499A-8B01-9177801CF34D}" type="presParOf" srcId="{F9FF16E9-8907-4698-BEE5-76BE0C2DD119}" destId="{8AF695FA-3B6F-4DD7-9033-5DAC3198F745}" srcOrd="5" destOrd="0" presId="urn:microsoft.com/office/officeart/2005/8/layout/default"/>
    <dgm:cxn modelId="{E657C77B-8E8C-4A60-9900-9D16CE87F86F}" type="presParOf" srcId="{F9FF16E9-8907-4698-BEE5-76BE0C2DD119}" destId="{01367653-3C9D-49F2-B2C5-43355D6CB0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6AEB2-8702-4928-A2D9-023E5F5A59E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F5C5F1-14DF-40AA-B767-0CEFA5B86A5F}">
      <dgm:prSet phldrT="[Текст]"/>
      <dgm:spPr/>
      <dgm:t>
        <a:bodyPr/>
        <a:lstStyle/>
        <a:p>
          <a:r>
            <a:rPr lang="uk-UA" dirty="0" smtClean="0"/>
            <a:t>Можливість працювати на різних операційних системах</a:t>
          </a:r>
          <a:endParaRPr lang="ru-RU" dirty="0"/>
        </a:p>
      </dgm:t>
    </dgm:pt>
    <dgm:pt modelId="{E1E05BF5-E437-4589-B6CD-02E57CF7197B}" type="parTrans" cxnId="{9C7CB09A-B5BE-452C-93D9-B552BDFF9EE1}">
      <dgm:prSet/>
      <dgm:spPr/>
      <dgm:t>
        <a:bodyPr/>
        <a:lstStyle/>
        <a:p>
          <a:endParaRPr lang="ru-RU"/>
        </a:p>
      </dgm:t>
    </dgm:pt>
    <dgm:pt modelId="{7ADED428-AF91-4838-8451-C790669B9260}" type="sibTrans" cxnId="{9C7CB09A-B5BE-452C-93D9-B552BDFF9EE1}">
      <dgm:prSet/>
      <dgm:spPr/>
      <dgm:t>
        <a:bodyPr/>
        <a:lstStyle/>
        <a:p>
          <a:endParaRPr lang="ru-RU"/>
        </a:p>
      </dgm:t>
    </dgm:pt>
    <dgm:pt modelId="{B8BCB23C-06B9-4D25-9B6C-C612B3BEEC11}">
      <dgm:prSet phldrT="[Текст]"/>
      <dgm:spPr/>
      <dgm:t>
        <a:bodyPr/>
        <a:lstStyle/>
        <a:p>
          <a:r>
            <a:rPr lang="uk-UA" dirty="0" smtClean="0"/>
            <a:t>Створення веб-додатку</a:t>
          </a:r>
          <a:endParaRPr lang="ru-RU" dirty="0"/>
        </a:p>
      </dgm:t>
    </dgm:pt>
    <dgm:pt modelId="{68DAF6E8-D459-4824-9FA4-E9E2167AFCA1}" type="parTrans" cxnId="{1A783B49-A24D-4849-8A8C-650AF22572CA}">
      <dgm:prSet/>
      <dgm:spPr/>
      <dgm:t>
        <a:bodyPr/>
        <a:lstStyle/>
        <a:p>
          <a:endParaRPr lang="ru-RU"/>
        </a:p>
      </dgm:t>
    </dgm:pt>
    <dgm:pt modelId="{08C2449A-4EE6-4DE8-90F5-DE136070E5DD}" type="sibTrans" cxnId="{1A783B49-A24D-4849-8A8C-650AF22572CA}">
      <dgm:prSet/>
      <dgm:spPr/>
      <dgm:t>
        <a:bodyPr/>
        <a:lstStyle/>
        <a:p>
          <a:endParaRPr lang="ru-RU"/>
        </a:p>
      </dgm:t>
    </dgm:pt>
    <dgm:pt modelId="{41D7E0EF-6B35-48E9-9EAB-F335FED4FE4E}">
      <dgm:prSet phldrT="[Текст]"/>
      <dgm:spPr/>
      <dgm:t>
        <a:bodyPr/>
        <a:lstStyle/>
        <a:p>
          <a:r>
            <a:rPr lang="uk-UA" dirty="0" smtClean="0"/>
            <a:t>Можливість формувати тести з мультимедійними додатками</a:t>
          </a:r>
          <a:endParaRPr lang="ru-RU" dirty="0"/>
        </a:p>
      </dgm:t>
    </dgm:pt>
    <dgm:pt modelId="{55735DCF-BF64-46C7-84A2-699A8B8C9FA2}" type="parTrans" cxnId="{CFFDE382-9081-44BC-BBF3-FAE30ED2C09A}">
      <dgm:prSet/>
      <dgm:spPr/>
      <dgm:t>
        <a:bodyPr/>
        <a:lstStyle/>
        <a:p>
          <a:endParaRPr lang="ru-RU"/>
        </a:p>
      </dgm:t>
    </dgm:pt>
    <dgm:pt modelId="{D70AF5F6-8B1C-414F-8A78-2A86C102DB11}" type="sibTrans" cxnId="{CFFDE382-9081-44BC-BBF3-FAE30ED2C09A}">
      <dgm:prSet/>
      <dgm:spPr/>
      <dgm:t>
        <a:bodyPr/>
        <a:lstStyle/>
        <a:p>
          <a:endParaRPr lang="ru-RU"/>
        </a:p>
      </dgm:t>
    </dgm:pt>
    <dgm:pt modelId="{E0A48126-70F1-4968-A8C0-88EA83A85196}">
      <dgm:prSet phldrT="[Текст]"/>
      <dgm:spPr/>
      <dgm:t>
        <a:bodyPr/>
        <a:lstStyle/>
        <a:p>
          <a:r>
            <a:rPr lang="uk-UA" dirty="0" smtClean="0"/>
            <a:t>Підвищити продуктивність</a:t>
          </a:r>
          <a:endParaRPr lang="ru-RU" dirty="0"/>
        </a:p>
      </dgm:t>
    </dgm:pt>
    <dgm:pt modelId="{190D58C9-C54C-4565-8899-A8A7EA67FE5C}" type="parTrans" cxnId="{E8626D42-13C4-47E8-8812-8EC59A7A489C}">
      <dgm:prSet/>
      <dgm:spPr/>
      <dgm:t>
        <a:bodyPr/>
        <a:lstStyle/>
        <a:p>
          <a:endParaRPr lang="ru-RU"/>
        </a:p>
      </dgm:t>
    </dgm:pt>
    <dgm:pt modelId="{9B942E72-637B-4AB1-BF01-94EA212594BC}" type="sibTrans" cxnId="{E8626D42-13C4-47E8-8812-8EC59A7A489C}">
      <dgm:prSet/>
      <dgm:spPr/>
      <dgm:t>
        <a:bodyPr/>
        <a:lstStyle/>
        <a:p>
          <a:endParaRPr lang="ru-RU"/>
        </a:p>
      </dgm:t>
    </dgm:pt>
    <dgm:pt modelId="{5D6B4BCE-FD7B-4D90-BBF5-325E92C4EE40}">
      <dgm:prSet phldrT="[Текст]"/>
      <dgm:spPr/>
      <dgm:t>
        <a:bodyPr/>
        <a:lstStyle/>
        <a:p>
          <a:r>
            <a:rPr lang="uk-UA" dirty="0" smtClean="0"/>
            <a:t>Розширення варіантів тестів</a:t>
          </a:r>
          <a:endParaRPr lang="ru-RU" dirty="0"/>
        </a:p>
      </dgm:t>
    </dgm:pt>
    <dgm:pt modelId="{981CEC9B-2A06-44A3-BE03-DF54E1CC24F3}" type="parTrans" cxnId="{9A9E341C-B29F-4C94-86DF-3BC401A297AD}">
      <dgm:prSet/>
      <dgm:spPr/>
      <dgm:t>
        <a:bodyPr/>
        <a:lstStyle/>
        <a:p>
          <a:endParaRPr lang="ru-RU"/>
        </a:p>
      </dgm:t>
    </dgm:pt>
    <dgm:pt modelId="{10D3B307-9555-4625-B4B9-BBD73B8EB3CA}" type="sibTrans" cxnId="{9A9E341C-B29F-4C94-86DF-3BC401A297AD}">
      <dgm:prSet/>
      <dgm:spPr/>
      <dgm:t>
        <a:bodyPr/>
        <a:lstStyle/>
        <a:p>
          <a:endParaRPr lang="ru-RU"/>
        </a:p>
      </dgm:t>
    </dgm:pt>
    <dgm:pt modelId="{0DCF1891-41FB-4487-8203-373FFB57ED2C}">
      <dgm:prSet phldrT="[Текст]"/>
      <dgm:spPr/>
      <dgm:t>
        <a:bodyPr/>
        <a:lstStyle/>
        <a:p>
          <a:r>
            <a:rPr lang="uk-UA" dirty="0" smtClean="0"/>
            <a:t>Вдосконалити роботу з реляційною базою даних</a:t>
          </a:r>
          <a:endParaRPr lang="ru-RU" dirty="0"/>
        </a:p>
      </dgm:t>
    </dgm:pt>
    <dgm:pt modelId="{64399222-7577-44DE-8814-7E2CA426CE6A}" type="parTrans" cxnId="{33B15541-B144-4F85-8897-54985EA5BEF7}">
      <dgm:prSet/>
      <dgm:spPr/>
      <dgm:t>
        <a:bodyPr/>
        <a:lstStyle/>
        <a:p>
          <a:endParaRPr lang="ru-RU"/>
        </a:p>
      </dgm:t>
    </dgm:pt>
    <dgm:pt modelId="{8E37A6CE-65FC-4688-8BCD-2A58E23AAAA6}" type="sibTrans" cxnId="{33B15541-B144-4F85-8897-54985EA5BEF7}">
      <dgm:prSet/>
      <dgm:spPr/>
      <dgm:t>
        <a:bodyPr/>
        <a:lstStyle/>
        <a:p>
          <a:endParaRPr lang="ru-RU"/>
        </a:p>
      </dgm:t>
    </dgm:pt>
    <dgm:pt modelId="{6EBB2FCF-83A3-493F-8F28-A352494FD838}" type="pres">
      <dgm:prSet presAssocID="{DC16AEB2-8702-4928-A2D9-023E5F5A59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4A0DF52-C7E1-4EE3-8DF2-C30016F10400}" type="pres">
      <dgm:prSet presAssocID="{F4F5C5F1-14DF-40AA-B767-0CEFA5B86A5F}" presName="vertOne" presStyleCnt="0"/>
      <dgm:spPr/>
    </dgm:pt>
    <dgm:pt modelId="{2FE47F5B-61DA-4329-9154-BDB550B19DCC}" type="pres">
      <dgm:prSet presAssocID="{F4F5C5F1-14DF-40AA-B767-0CEFA5B86A5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69A527-7384-4206-9C3C-E4748A08A723}" type="pres">
      <dgm:prSet presAssocID="{F4F5C5F1-14DF-40AA-B767-0CEFA5B86A5F}" presName="parTransOne" presStyleCnt="0"/>
      <dgm:spPr/>
    </dgm:pt>
    <dgm:pt modelId="{A3CD54EB-24BF-4987-8574-32182E178AD3}" type="pres">
      <dgm:prSet presAssocID="{F4F5C5F1-14DF-40AA-B767-0CEFA5B86A5F}" presName="horzOne" presStyleCnt="0"/>
      <dgm:spPr/>
    </dgm:pt>
    <dgm:pt modelId="{AD6C27C6-C790-499B-961E-D009E4479B13}" type="pres">
      <dgm:prSet presAssocID="{B8BCB23C-06B9-4D25-9B6C-C612B3BEEC11}" presName="vertTwo" presStyleCnt="0"/>
      <dgm:spPr/>
    </dgm:pt>
    <dgm:pt modelId="{C3DC2406-B062-40D5-8893-716628A98CFB}" type="pres">
      <dgm:prSet presAssocID="{B8BCB23C-06B9-4D25-9B6C-C612B3BEEC1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2C7B41-7DA8-48A5-A7C4-3EAC800BFE09}" type="pres">
      <dgm:prSet presAssocID="{B8BCB23C-06B9-4D25-9B6C-C612B3BEEC11}" presName="parTransTwo" presStyleCnt="0"/>
      <dgm:spPr/>
    </dgm:pt>
    <dgm:pt modelId="{824596D7-710A-4E6B-BEE7-C8374C630A69}" type="pres">
      <dgm:prSet presAssocID="{B8BCB23C-06B9-4D25-9B6C-C612B3BEEC11}" presName="horzTwo" presStyleCnt="0"/>
      <dgm:spPr/>
    </dgm:pt>
    <dgm:pt modelId="{CD36C2C1-FD5E-4E40-AB0E-E398E2AE4C40}" type="pres">
      <dgm:prSet presAssocID="{41D7E0EF-6B35-48E9-9EAB-F335FED4FE4E}" presName="vertThree" presStyleCnt="0"/>
      <dgm:spPr/>
    </dgm:pt>
    <dgm:pt modelId="{ACEC82FD-3A6C-4C78-A11A-479782D32AED}" type="pres">
      <dgm:prSet presAssocID="{41D7E0EF-6B35-48E9-9EAB-F335FED4FE4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CD84ED-4592-4C5E-B226-F7AFC196F344}" type="pres">
      <dgm:prSet presAssocID="{41D7E0EF-6B35-48E9-9EAB-F335FED4FE4E}" presName="horzThree" presStyleCnt="0"/>
      <dgm:spPr/>
    </dgm:pt>
    <dgm:pt modelId="{BE326536-13CD-409B-A019-6896C4645746}" type="pres">
      <dgm:prSet presAssocID="{D70AF5F6-8B1C-414F-8A78-2A86C102DB11}" presName="sibSpaceThree" presStyleCnt="0"/>
      <dgm:spPr/>
    </dgm:pt>
    <dgm:pt modelId="{8103D710-BEF5-4373-BE47-4CB8707654BF}" type="pres">
      <dgm:prSet presAssocID="{E0A48126-70F1-4968-A8C0-88EA83A85196}" presName="vertThree" presStyleCnt="0"/>
      <dgm:spPr/>
    </dgm:pt>
    <dgm:pt modelId="{55A48F6B-CFB5-44AC-8323-B7B329B29052}" type="pres">
      <dgm:prSet presAssocID="{E0A48126-70F1-4968-A8C0-88EA83A8519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B74CBE-4B6B-4ECE-AB7C-F1AD847757BE}" type="pres">
      <dgm:prSet presAssocID="{E0A48126-70F1-4968-A8C0-88EA83A85196}" presName="horzThree" presStyleCnt="0"/>
      <dgm:spPr/>
    </dgm:pt>
    <dgm:pt modelId="{F12B736C-0E83-4837-A7A9-C2E041C14A7E}" type="pres">
      <dgm:prSet presAssocID="{08C2449A-4EE6-4DE8-90F5-DE136070E5DD}" presName="sibSpaceTwo" presStyleCnt="0"/>
      <dgm:spPr/>
    </dgm:pt>
    <dgm:pt modelId="{DB7C4AEC-ACC0-45E3-8F8C-17C09574C4D6}" type="pres">
      <dgm:prSet presAssocID="{5D6B4BCE-FD7B-4D90-BBF5-325E92C4EE40}" presName="vertTwo" presStyleCnt="0"/>
      <dgm:spPr/>
    </dgm:pt>
    <dgm:pt modelId="{DF27CF48-DFE9-4F52-BE5F-E18F0913DDF8}" type="pres">
      <dgm:prSet presAssocID="{5D6B4BCE-FD7B-4D90-BBF5-325E92C4EE4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ED776C-E1C8-4D6B-A6FD-67D69F7FBB62}" type="pres">
      <dgm:prSet presAssocID="{5D6B4BCE-FD7B-4D90-BBF5-325E92C4EE40}" presName="parTransTwo" presStyleCnt="0"/>
      <dgm:spPr/>
    </dgm:pt>
    <dgm:pt modelId="{FE5F26A1-AE04-4805-B834-BACD4658CE6B}" type="pres">
      <dgm:prSet presAssocID="{5D6B4BCE-FD7B-4D90-BBF5-325E92C4EE40}" presName="horzTwo" presStyleCnt="0"/>
      <dgm:spPr/>
    </dgm:pt>
    <dgm:pt modelId="{5034BDAD-5CFF-45D6-B249-DC3277A8EB0D}" type="pres">
      <dgm:prSet presAssocID="{0DCF1891-41FB-4487-8203-373FFB57ED2C}" presName="vertThree" presStyleCnt="0"/>
      <dgm:spPr/>
    </dgm:pt>
    <dgm:pt modelId="{6F8CDE1A-F593-4203-B581-721A01B85B0F}" type="pres">
      <dgm:prSet presAssocID="{0DCF1891-41FB-4487-8203-373FFB57ED2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D18419-DFE1-49F8-BB08-CC31BEB16322}" type="pres">
      <dgm:prSet presAssocID="{0DCF1891-41FB-4487-8203-373FFB57ED2C}" presName="horzThree" presStyleCnt="0"/>
      <dgm:spPr/>
    </dgm:pt>
  </dgm:ptLst>
  <dgm:cxnLst>
    <dgm:cxn modelId="{153C34FA-3CD4-4064-A441-3387F8FC167C}" type="presOf" srcId="{41D7E0EF-6B35-48E9-9EAB-F335FED4FE4E}" destId="{ACEC82FD-3A6C-4C78-A11A-479782D32AED}" srcOrd="0" destOrd="0" presId="urn:microsoft.com/office/officeart/2005/8/layout/hierarchy4"/>
    <dgm:cxn modelId="{216E7A4D-DC5C-4014-BE75-EACFE0DF7116}" type="presOf" srcId="{5D6B4BCE-FD7B-4D90-BBF5-325E92C4EE40}" destId="{DF27CF48-DFE9-4F52-BE5F-E18F0913DDF8}" srcOrd="0" destOrd="0" presId="urn:microsoft.com/office/officeart/2005/8/layout/hierarchy4"/>
    <dgm:cxn modelId="{9A9E341C-B29F-4C94-86DF-3BC401A297AD}" srcId="{F4F5C5F1-14DF-40AA-B767-0CEFA5B86A5F}" destId="{5D6B4BCE-FD7B-4D90-BBF5-325E92C4EE40}" srcOrd="1" destOrd="0" parTransId="{981CEC9B-2A06-44A3-BE03-DF54E1CC24F3}" sibTransId="{10D3B307-9555-4625-B4B9-BBD73B8EB3CA}"/>
    <dgm:cxn modelId="{1A783B49-A24D-4849-8A8C-650AF22572CA}" srcId="{F4F5C5F1-14DF-40AA-B767-0CEFA5B86A5F}" destId="{B8BCB23C-06B9-4D25-9B6C-C612B3BEEC11}" srcOrd="0" destOrd="0" parTransId="{68DAF6E8-D459-4824-9FA4-E9E2167AFCA1}" sibTransId="{08C2449A-4EE6-4DE8-90F5-DE136070E5DD}"/>
    <dgm:cxn modelId="{E8626D42-13C4-47E8-8812-8EC59A7A489C}" srcId="{B8BCB23C-06B9-4D25-9B6C-C612B3BEEC11}" destId="{E0A48126-70F1-4968-A8C0-88EA83A85196}" srcOrd="1" destOrd="0" parTransId="{190D58C9-C54C-4565-8899-A8A7EA67FE5C}" sibTransId="{9B942E72-637B-4AB1-BF01-94EA212594BC}"/>
    <dgm:cxn modelId="{CFFDE382-9081-44BC-BBF3-FAE30ED2C09A}" srcId="{B8BCB23C-06B9-4D25-9B6C-C612B3BEEC11}" destId="{41D7E0EF-6B35-48E9-9EAB-F335FED4FE4E}" srcOrd="0" destOrd="0" parTransId="{55735DCF-BF64-46C7-84A2-699A8B8C9FA2}" sibTransId="{D70AF5F6-8B1C-414F-8A78-2A86C102DB11}"/>
    <dgm:cxn modelId="{33B15541-B144-4F85-8897-54985EA5BEF7}" srcId="{5D6B4BCE-FD7B-4D90-BBF5-325E92C4EE40}" destId="{0DCF1891-41FB-4487-8203-373FFB57ED2C}" srcOrd="0" destOrd="0" parTransId="{64399222-7577-44DE-8814-7E2CA426CE6A}" sibTransId="{8E37A6CE-65FC-4688-8BCD-2A58E23AAAA6}"/>
    <dgm:cxn modelId="{6BDF53C4-C5E6-4331-B9AC-08CCD2146425}" type="presOf" srcId="{DC16AEB2-8702-4928-A2D9-023E5F5A59E7}" destId="{6EBB2FCF-83A3-493F-8F28-A352494FD838}" srcOrd="0" destOrd="0" presId="urn:microsoft.com/office/officeart/2005/8/layout/hierarchy4"/>
    <dgm:cxn modelId="{469C178B-30F8-42BD-8353-BB406A9A360A}" type="presOf" srcId="{B8BCB23C-06B9-4D25-9B6C-C612B3BEEC11}" destId="{C3DC2406-B062-40D5-8893-716628A98CFB}" srcOrd="0" destOrd="0" presId="urn:microsoft.com/office/officeart/2005/8/layout/hierarchy4"/>
    <dgm:cxn modelId="{228A570A-1A5E-4A05-A95D-FC0C0A9F9D57}" type="presOf" srcId="{F4F5C5F1-14DF-40AA-B767-0CEFA5B86A5F}" destId="{2FE47F5B-61DA-4329-9154-BDB550B19DCC}" srcOrd="0" destOrd="0" presId="urn:microsoft.com/office/officeart/2005/8/layout/hierarchy4"/>
    <dgm:cxn modelId="{659CF947-B00E-4A7B-BC7B-F05FB7EF131E}" type="presOf" srcId="{0DCF1891-41FB-4487-8203-373FFB57ED2C}" destId="{6F8CDE1A-F593-4203-B581-721A01B85B0F}" srcOrd="0" destOrd="0" presId="urn:microsoft.com/office/officeart/2005/8/layout/hierarchy4"/>
    <dgm:cxn modelId="{0189392A-9720-4938-9A03-C5FB94A8857A}" type="presOf" srcId="{E0A48126-70F1-4968-A8C0-88EA83A85196}" destId="{55A48F6B-CFB5-44AC-8323-B7B329B29052}" srcOrd="0" destOrd="0" presId="urn:microsoft.com/office/officeart/2005/8/layout/hierarchy4"/>
    <dgm:cxn modelId="{9C7CB09A-B5BE-452C-93D9-B552BDFF9EE1}" srcId="{DC16AEB2-8702-4928-A2D9-023E5F5A59E7}" destId="{F4F5C5F1-14DF-40AA-B767-0CEFA5B86A5F}" srcOrd="0" destOrd="0" parTransId="{E1E05BF5-E437-4589-B6CD-02E57CF7197B}" sibTransId="{7ADED428-AF91-4838-8451-C790669B9260}"/>
    <dgm:cxn modelId="{0BB7D2CD-E8B8-4E22-8B06-481067C73B0B}" type="presParOf" srcId="{6EBB2FCF-83A3-493F-8F28-A352494FD838}" destId="{94A0DF52-C7E1-4EE3-8DF2-C30016F10400}" srcOrd="0" destOrd="0" presId="urn:microsoft.com/office/officeart/2005/8/layout/hierarchy4"/>
    <dgm:cxn modelId="{853C5AF3-FC59-4112-A0C8-188793CD994A}" type="presParOf" srcId="{94A0DF52-C7E1-4EE3-8DF2-C30016F10400}" destId="{2FE47F5B-61DA-4329-9154-BDB550B19DCC}" srcOrd="0" destOrd="0" presId="urn:microsoft.com/office/officeart/2005/8/layout/hierarchy4"/>
    <dgm:cxn modelId="{4785543D-4F9A-4497-96CF-EFE7A20466F2}" type="presParOf" srcId="{94A0DF52-C7E1-4EE3-8DF2-C30016F10400}" destId="{8969A527-7384-4206-9C3C-E4748A08A723}" srcOrd="1" destOrd="0" presId="urn:microsoft.com/office/officeart/2005/8/layout/hierarchy4"/>
    <dgm:cxn modelId="{CB6AFE47-131A-4B74-AA7C-B084158AAAAF}" type="presParOf" srcId="{94A0DF52-C7E1-4EE3-8DF2-C30016F10400}" destId="{A3CD54EB-24BF-4987-8574-32182E178AD3}" srcOrd="2" destOrd="0" presId="urn:microsoft.com/office/officeart/2005/8/layout/hierarchy4"/>
    <dgm:cxn modelId="{5930BCF1-3F58-4093-B645-425D5C978FE4}" type="presParOf" srcId="{A3CD54EB-24BF-4987-8574-32182E178AD3}" destId="{AD6C27C6-C790-499B-961E-D009E4479B13}" srcOrd="0" destOrd="0" presId="urn:microsoft.com/office/officeart/2005/8/layout/hierarchy4"/>
    <dgm:cxn modelId="{860B1485-FF4D-44CC-BAAF-FE0C4DA0D374}" type="presParOf" srcId="{AD6C27C6-C790-499B-961E-D009E4479B13}" destId="{C3DC2406-B062-40D5-8893-716628A98CFB}" srcOrd="0" destOrd="0" presId="urn:microsoft.com/office/officeart/2005/8/layout/hierarchy4"/>
    <dgm:cxn modelId="{AFA52A3A-22BF-4B1E-B666-DA40A5EDA938}" type="presParOf" srcId="{AD6C27C6-C790-499B-961E-D009E4479B13}" destId="{E32C7B41-7DA8-48A5-A7C4-3EAC800BFE09}" srcOrd="1" destOrd="0" presId="urn:microsoft.com/office/officeart/2005/8/layout/hierarchy4"/>
    <dgm:cxn modelId="{0A145E1B-BB49-414C-BBD3-333B8C5F542C}" type="presParOf" srcId="{AD6C27C6-C790-499B-961E-D009E4479B13}" destId="{824596D7-710A-4E6B-BEE7-C8374C630A69}" srcOrd="2" destOrd="0" presId="urn:microsoft.com/office/officeart/2005/8/layout/hierarchy4"/>
    <dgm:cxn modelId="{90E87F2C-9851-4E04-A4A2-E7400B31FB04}" type="presParOf" srcId="{824596D7-710A-4E6B-BEE7-C8374C630A69}" destId="{CD36C2C1-FD5E-4E40-AB0E-E398E2AE4C40}" srcOrd="0" destOrd="0" presId="urn:microsoft.com/office/officeart/2005/8/layout/hierarchy4"/>
    <dgm:cxn modelId="{5269DDE1-A11E-4565-B2F1-BC6F005F30E8}" type="presParOf" srcId="{CD36C2C1-FD5E-4E40-AB0E-E398E2AE4C40}" destId="{ACEC82FD-3A6C-4C78-A11A-479782D32AED}" srcOrd="0" destOrd="0" presId="urn:microsoft.com/office/officeart/2005/8/layout/hierarchy4"/>
    <dgm:cxn modelId="{6DC8280B-8BDB-48CF-A5CD-09E510841142}" type="presParOf" srcId="{CD36C2C1-FD5E-4E40-AB0E-E398E2AE4C40}" destId="{DDCD84ED-4592-4C5E-B226-F7AFC196F344}" srcOrd="1" destOrd="0" presId="urn:microsoft.com/office/officeart/2005/8/layout/hierarchy4"/>
    <dgm:cxn modelId="{79A78185-9BFF-4F21-9838-683D14D62484}" type="presParOf" srcId="{824596D7-710A-4E6B-BEE7-C8374C630A69}" destId="{BE326536-13CD-409B-A019-6896C4645746}" srcOrd="1" destOrd="0" presId="urn:microsoft.com/office/officeart/2005/8/layout/hierarchy4"/>
    <dgm:cxn modelId="{2767BFB8-983B-4E0B-B137-630B227AE0A3}" type="presParOf" srcId="{824596D7-710A-4E6B-BEE7-C8374C630A69}" destId="{8103D710-BEF5-4373-BE47-4CB8707654BF}" srcOrd="2" destOrd="0" presId="urn:microsoft.com/office/officeart/2005/8/layout/hierarchy4"/>
    <dgm:cxn modelId="{1CEE442B-68E1-4E12-BA5F-AFF2F6FBA58F}" type="presParOf" srcId="{8103D710-BEF5-4373-BE47-4CB8707654BF}" destId="{55A48F6B-CFB5-44AC-8323-B7B329B29052}" srcOrd="0" destOrd="0" presId="urn:microsoft.com/office/officeart/2005/8/layout/hierarchy4"/>
    <dgm:cxn modelId="{DA866F6B-C886-40F6-97B7-A2123C949505}" type="presParOf" srcId="{8103D710-BEF5-4373-BE47-4CB8707654BF}" destId="{6EB74CBE-4B6B-4ECE-AB7C-F1AD847757BE}" srcOrd="1" destOrd="0" presId="urn:microsoft.com/office/officeart/2005/8/layout/hierarchy4"/>
    <dgm:cxn modelId="{C3F5B55C-4CE3-4004-89F3-B3F04F6E4DE6}" type="presParOf" srcId="{A3CD54EB-24BF-4987-8574-32182E178AD3}" destId="{F12B736C-0E83-4837-A7A9-C2E041C14A7E}" srcOrd="1" destOrd="0" presId="urn:microsoft.com/office/officeart/2005/8/layout/hierarchy4"/>
    <dgm:cxn modelId="{20B731E4-E6B7-461B-809D-01109AB2B1F3}" type="presParOf" srcId="{A3CD54EB-24BF-4987-8574-32182E178AD3}" destId="{DB7C4AEC-ACC0-45E3-8F8C-17C09574C4D6}" srcOrd="2" destOrd="0" presId="urn:microsoft.com/office/officeart/2005/8/layout/hierarchy4"/>
    <dgm:cxn modelId="{E7D63040-77BF-4A30-AA79-0E477EF8D293}" type="presParOf" srcId="{DB7C4AEC-ACC0-45E3-8F8C-17C09574C4D6}" destId="{DF27CF48-DFE9-4F52-BE5F-E18F0913DDF8}" srcOrd="0" destOrd="0" presId="urn:microsoft.com/office/officeart/2005/8/layout/hierarchy4"/>
    <dgm:cxn modelId="{FF90ECFB-66D3-40D8-9735-4F5741611D35}" type="presParOf" srcId="{DB7C4AEC-ACC0-45E3-8F8C-17C09574C4D6}" destId="{A3ED776C-E1C8-4D6B-A6FD-67D69F7FBB62}" srcOrd="1" destOrd="0" presId="urn:microsoft.com/office/officeart/2005/8/layout/hierarchy4"/>
    <dgm:cxn modelId="{742E0723-49A7-48F7-9769-E2FE7B829764}" type="presParOf" srcId="{DB7C4AEC-ACC0-45E3-8F8C-17C09574C4D6}" destId="{FE5F26A1-AE04-4805-B834-BACD4658CE6B}" srcOrd="2" destOrd="0" presId="urn:microsoft.com/office/officeart/2005/8/layout/hierarchy4"/>
    <dgm:cxn modelId="{0B990C31-CD85-4E56-9CF1-A6E6BAF01C17}" type="presParOf" srcId="{FE5F26A1-AE04-4805-B834-BACD4658CE6B}" destId="{5034BDAD-5CFF-45D6-B249-DC3277A8EB0D}" srcOrd="0" destOrd="0" presId="urn:microsoft.com/office/officeart/2005/8/layout/hierarchy4"/>
    <dgm:cxn modelId="{CA5E5C53-2104-40E8-86E6-87CD2DCAB0FD}" type="presParOf" srcId="{5034BDAD-5CFF-45D6-B249-DC3277A8EB0D}" destId="{6F8CDE1A-F593-4203-B581-721A01B85B0F}" srcOrd="0" destOrd="0" presId="urn:microsoft.com/office/officeart/2005/8/layout/hierarchy4"/>
    <dgm:cxn modelId="{1A250DA8-B3AB-4168-85CF-7DCC7D1C8084}" type="presParOf" srcId="{5034BDAD-5CFF-45D6-B249-DC3277A8EB0D}" destId="{5DD18419-DFE1-49F8-BB08-CC31BEB163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2319-4722-4012-979B-174FE8B6F965}">
      <dsp:nvSpPr>
        <dsp:cNvPr id="0" name=""/>
        <dsp:cNvSpPr/>
      </dsp:nvSpPr>
      <dsp:spPr>
        <a:xfrm>
          <a:off x="0" y="16435"/>
          <a:ext cx="10353761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ADO.NET</a:t>
          </a:r>
          <a:endParaRPr lang="ru-RU" sz="5300" kern="1200" dirty="0"/>
        </a:p>
      </dsp:txBody>
      <dsp:txXfrm>
        <a:off x="60542" y="76977"/>
        <a:ext cx="10232677" cy="1119116"/>
      </dsp:txXfrm>
    </dsp:sp>
    <dsp:sp modelId="{8E263EBB-3B2F-42E7-A261-2F1074EEA603}">
      <dsp:nvSpPr>
        <dsp:cNvPr id="0" name=""/>
        <dsp:cNvSpPr/>
      </dsp:nvSpPr>
      <dsp:spPr>
        <a:xfrm>
          <a:off x="0" y="1409275"/>
          <a:ext cx="10353761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.NET</a:t>
          </a:r>
          <a:endParaRPr lang="ru-RU" sz="5300" kern="1200" dirty="0"/>
        </a:p>
      </dsp:txBody>
      <dsp:txXfrm>
        <a:off x="60542" y="1469817"/>
        <a:ext cx="10232677" cy="1119116"/>
      </dsp:txXfrm>
    </dsp:sp>
    <dsp:sp modelId="{DCB408ED-3A80-4028-B29C-C8592F5BF5ED}">
      <dsp:nvSpPr>
        <dsp:cNvPr id="0" name=""/>
        <dsp:cNvSpPr/>
      </dsp:nvSpPr>
      <dsp:spPr>
        <a:xfrm>
          <a:off x="0" y="2802115"/>
          <a:ext cx="10353761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Windows Forms</a:t>
          </a:r>
          <a:endParaRPr lang="ru-RU" sz="5300" kern="1200" dirty="0"/>
        </a:p>
      </dsp:txBody>
      <dsp:txXfrm>
        <a:off x="60542" y="2862657"/>
        <a:ext cx="10232677" cy="1119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AE6FF-566C-42BB-9B4C-C077A2209616}">
      <dsp:nvSpPr>
        <dsp:cNvPr id="0" name=""/>
        <dsp:cNvSpPr/>
      </dsp:nvSpPr>
      <dsp:spPr>
        <a:xfrm>
          <a:off x="339460" y="957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/>
            <a:t>Легка маніпуляція з даними</a:t>
          </a:r>
          <a:endParaRPr lang="ru-RU" sz="1700" kern="1200" dirty="0"/>
        </a:p>
      </dsp:txBody>
      <dsp:txXfrm>
        <a:off x="339460" y="957"/>
        <a:ext cx="2135336" cy="1281201"/>
      </dsp:txXfrm>
    </dsp:sp>
    <dsp:sp modelId="{20CFC662-0E2D-42AB-84A5-65DDC30540D1}">
      <dsp:nvSpPr>
        <dsp:cNvPr id="0" name=""/>
        <dsp:cNvSpPr/>
      </dsp:nvSpPr>
      <dsp:spPr>
        <a:xfrm>
          <a:off x="2688330" y="957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/>
            <a:t>Створення власних тем для тестів</a:t>
          </a:r>
          <a:endParaRPr lang="ru-RU" sz="1700" kern="1200" dirty="0"/>
        </a:p>
      </dsp:txBody>
      <dsp:txXfrm>
        <a:off x="2688330" y="957"/>
        <a:ext cx="2135336" cy="1281201"/>
      </dsp:txXfrm>
    </dsp:sp>
    <dsp:sp modelId="{219B8A62-EAB8-4C0D-BCD2-F043D958CC21}">
      <dsp:nvSpPr>
        <dsp:cNvPr id="0" name=""/>
        <dsp:cNvSpPr/>
      </dsp:nvSpPr>
      <dsp:spPr>
        <a:xfrm>
          <a:off x="339460" y="1495693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/>
            <a:t>Унікальність тестів для нового користувача</a:t>
          </a:r>
          <a:endParaRPr lang="ru-RU" sz="1700" kern="1200" dirty="0"/>
        </a:p>
      </dsp:txBody>
      <dsp:txXfrm>
        <a:off x="339460" y="1495693"/>
        <a:ext cx="2135336" cy="1281201"/>
      </dsp:txXfrm>
    </dsp:sp>
    <dsp:sp modelId="{9BFE3995-0699-4842-9EE0-52631743008B}">
      <dsp:nvSpPr>
        <dsp:cNvPr id="0" name=""/>
        <dsp:cNvSpPr/>
      </dsp:nvSpPr>
      <dsp:spPr>
        <a:xfrm>
          <a:off x="2688330" y="1495693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/>
            <a:t>Миттєві результати з відображенням </a:t>
          </a:r>
          <a:r>
            <a:rPr lang="uk-UA" sz="1700" kern="1200" dirty="0" smtClean="0"/>
            <a:t>допущених помилок</a:t>
          </a:r>
          <a:endParaRPr lang="ru-RU" sz="1700" kern="1200" dirty="0"/>
        </a:p>
      </dsp:txBody>
      <dsp:txXfrm>
        <a:off x="2688330" y="1495693"/>
        <a:ext cx="2135336" cy="1281201"/>
      </dsp:txXfrm>
    </dsp:sp>
    <dsp:sp modelId="{734F8ED4-05C7-456C-A85E-2292AA67EAD5}">
      <dsp:nvSpPr>
        <dsp:cNvPr id="0" name=""/>
        <dsp:cNvSpPr/>
      </dsp:nvSpPr>
      <dsp:spPr>
        <a:xfrm>
          <a:off x="1513895" y="2990428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/>
            <a:t>Абсолютно безкоштовна</a:t>
          </a:r>
          <a:endParaRPr lang="ru-RU" sz="1700" kern="1200" dirty="0"/>
        </a:p>
      </dsp:txBody>
      <dsp:txXfrm>
        <a:off x="1513895" y="2990428"/>
        <a:ext cx="2135336" cy="1281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796F-3109-4D56-A574-E8E3C7DF56C5}">
      <dsp:nvSpPr>
        <dsp:cNvPr id="0" name=""/>
        <dsp:cNvSpPr/>
      </dsp:nvSpPr>
      <dsp:spPr>
        <a:xfrm>
          <a:off x="555" y="439424"/>
          <a:ext cx="2167816" cy="1300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Тільки під платформу </a:t>
          </a:r>
          <a:r>
            <a:rPr lang="en-US" sz="2100" kern="1200" dirty="0" smtClean="0"/>
            <a:t>Windows</a:t>
          </a:r>
          <a:endParaRPr lang="ru-RU" sz="2100" kern="1200" dirty="0"/>
        </a:p>
      </dsp:txBody>
      <dsp:txXfrm>
        <a:off x="555" y="439424"/>
        <a:ext cx="2167816" cy="1300690"/>
      </dsp:txXfrm>
    </dsp:sp>
    <dsp:sp modelId="{70B91571-2FB5-4562-9F31-655F19C82AA4}">
      <dsp:nvSpPr>
        <dsp:cNvPr id="0" name=""/>
        <dsp:cNvSpPr/>
      </dsp:nvSpPr>
      <dsp:spPr>
        <a:xfrm>
          <a:off x="2385154" y="439424"/>
          <a:ext cx="2167816" cy="1300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Мала кількість видів тестів</a:t>
          </a:r>
          <a:endParaRPr lang="ru-RU" sz="2100" kern="1200" dirty="0"/>
        </a:p>
      </dsp:txBody>
      <dsp:txXfrm>
        <a:off x="2385154" y="439424"/>
        <a:ext cx="2167816" cy="1300690"/>
      </dsp:txXfrm>
    </dsp:sp>
    <dsp:sp modelId="{382D147F-591A-42EB-A222-D1E508A5B843}">
      <dsp:nvSpPr>
        <dsp:cNvPr id="0" name=""/>
        <dsp:cNvSpPr/>
      </dsp:nvSpPr>
      <dsp:spPr>
        <a:xfrm>
          <a:off x="555" y="1956895"/>
          <a:ext cx="2167816" cy="1300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Низька продуктивність</a:t>
          </a:r>
          <a:endParaRPr lang="ru-RU" sz="2100" kern="1200" dirty="0"/>
        </a:p>
      </dsp:txBody>
      <dsp:txXfrm>
        <a:off x="555" y="1956895"/>
        <a:ext cx="2167816" cy="1300690"/>
      </dsp:txXfrm>
    </dsp:sp>
    <dsp:sp modelId="{01367653-3C9D-49F2-B2C5-43355D6CB08B}">
      <dsp:nvSpPr>
        <dsp:cNvPr id="0" name=""/>
        <dsp:cNvSpPr/>
      </dsp:nvSpPr>
      <dsp:spPr>
        <a:xfrm>
          <a:off x="2385154" y="1956895"/>
          <a:ext cx="2167816" cy="1300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Обмежена маніпуляція з даними</a:t>
          </a:r>
          <a:endParaRPr lang="ru-RU" sz="2100" kern="1200" dirty="0"/>
        </a:p>
      </dsp:txBody>
      <dsp:txXfrm>
        <a:off x="2385154" y="1956895"/>
        <a:ext cx="2167816" cy="1300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47F5B-61DA-4329-9154-BDB550B19DCC}">
      <dsp:nvSpPr>
        <dsp:cNvPr id="0" name=""/>
        <dsp:cNvSpPr/>
      </dsp:nvSpPr>
      <dsp:spPr>
        <a:xfrm>
          <a:off x="815" y="3158"/>
          <a:ext cx="7101133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400" kern="1200" dirty="0" smtClean="0"/>
            <a:t>Можливість працювати на різних операційних системах</a:t>
          </a:r>
          <a:endParaRPr lang="ru-RU" sz="3400" kern="1200" dirty="0"/>
        </a:p>
      </dsp:txBody>
      <dsp:txXfrm>
        <a:off x="38146" y="40489"/>
        <a:ext cx="7026471" cy="1199907"/>
      </dsp:txXfrm>
    </dsp:sp>
    <dsp:sp modelId="{C3DC2406-B062-40D5-8893-716628A98CFB}">
      <dsp:nvSpPr>
        <dsp:cNvPr id="0" name=""/>
        <dsp:cNvSpPr/>
      </dsp:nvSpPr>
      <dsp:spPr>
        <a:xfrm>
          <a:off x="815" y="1402027"/>
          <a:ext cx="4638680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Створення веб-додатку</a:t>
          </a:r>
          <a:endParaRPr lang="ru-RU" sz="2400" kern="1200" dirty="0"/>
        </a:p>
      </dsp:txBody>
      <dsp:txXfrm>
        <a:off x="38146" y="1439358"/>
        <a:ext cx="4564018" cy="1199907"/>
      </dsp:txXfrm>
    </dsp:sp>
    <dsp:sp modelId="{ACEC82FD-3A6C-4C78-A11A-479782D32AED}">
      <dsp:nvSpPr>
        <dsp:cNvPr id="0" name=""/>
        <dsp:cNvSpPr/>
      </dsp:nvSpPr>
      <dsp:spPr>
        <a:xfrm>
          <a:off x="815" y="2800895"/>
          <a:ext cx="2271635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Можливість формувати тести з мультимедійними додатками</a:t>
          </a:r>
          <a:endParaRPr lang="ru-RU" sz="1800" kern="1200" dirty="0"/>
        </a:p>
      </dsp:txBody>
      <dsp:txXfrm>
        <a:off x="38146" y="2838226"/>
        <a:ext cx="2196973" cy="1199907"/>
      </dsp:txXfrm>
    </dsp:sp>
    <dsp:sp modelId="{55A48F6B-CFB5-44AC-8323-B7B329B29052}">
      <dsp:nvSpPr>
        <dsp:cNvPr id="0" name=""/>
        <dsp:cNvSpPr/>
      </dsp:nvSpPr>
      <dsp:spPr>
        <a:xfrm>
          <a:off x="2367859" y="2800895"/>
          <a:ext cx="2271635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Підвищити продуктивність</a:t>
          </a:r>
          <a:endParaRPr lang="ru-RU" sz="1800" kern="1200" dirty="0"/>
        </a:p>
      </dsp:txBody>
      <dsp:txXfrm>
        <a:off x="2405190" y="2838226"/>
        <a:ext cx="2196973" cy="1199907"/>
      </dsp:txXfrm>
    </dsp:sp>
    <dsp:sp modelId="{DF27CF48-DFE9-4F52-BE5F-E18F0913DDF8}">
      <dsp:nvSpPr>
        <dsp:cNvPr id="0" name=""/>
        <dsp:cNvSpPr/>
      </dsp:nvSpPr>
      <dsp:spPr>
        <a:xfrm>
          <a:off x="4830313" y="1402027"/>
          <a:ext cx="2271635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Розширення варіантів тестів</a:t>
          </a:r>
          <a:endParaRPr lang="ru-RU" sz="2400" kern="1200" dirty="0"/>
        </a:p>
      </dsp:txBody>
      <dsp:txXfrm>
        <a:off x="4867644" y="1439358"/>
        <a:ext cx="2196973" cy="1199907"/>
      </dsp:txXfrm>
    </dsp:sp>
    <dsp:sp modelId="{6F8CDE1A-F593-4203-B581-721A01B85B0F}">
      <dsp:nvSpPr>
        <dsp:cNvPr id="0" name=""/>
        <dsp:cNvSpPr/>
      </dsp:nvSpPr>
      <dsp:spPr>
        <a:xfrm>
          <a:off x="4830313" y="2800895"/>
          <a:ext cx="2271635" cy="127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Вдосконалити роботу з реляційною базою даних</a:t>
          </a:r>
          <a:endParaRPr lang="ru-RU" sz="1800" kern="1200" dirty="0"/>
        </a:p>
      </dsp:txBody>
      <dsp:txXfrm>
        <a:off x="4867644" y="2838226"/>
        <a:ext cx="2196973" cy="1199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73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4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7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6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0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0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2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9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B68359-A03A-4277-B2E4-957AF401F085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96BDE3-3C66-403D-8FB6-3B1B9A8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01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3820" y="775855"/>
            <a:ext cx="9440034" cy="910559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Презентація до курсової роботи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6801" y="2084896"/>
            <a:ext cx="9759125" cy="1212487"/>
          </a:xfrm>
        </p:spPr>
        <p:txBody>
          <a:bodyPr>
            <a:noAutofit/>
          </a:bodyPr>
          <a:lstStyle/>
          <a:p>
            <a:r>
              <a:rPr lang="uk-UA" sz="2400" dirty="0" smtClean="0"/>
              <a:t>На тему: « </a:t>
            </a:r>
            <a:r>
              <a:rPr lang="uk-UA" sz="2400" b="1" dirty="0" smtClean="0">
                <a:effectLst/>
              </a:rPr>
              <a:t>Розробка </a:t>
            </a:r>
            <a:r>
              <a:rPr lang="uk-UA" sz="2400" b="1" dirty="0">
                <a:effectLst/>
              </a:rPr>
              <a:t>тестової програми, яка реалізує завдання на встановлення відповідності між елементами двох множин </a:t>
            </a:r>
            <a:r>
              <a:rPr lang="uk-UA" sz="2400" dirty="0" smtClean="0"/>
              <a:t>»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1092" y="4581236"/>
            <a:ext cx="8414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0">
              <a:spcAft>
                <a:spcPts val="0"/>
              </a:spcAft>
              <a:tabLst>
                <a:tab pos="3420745" algn="l"/>
              </a:tabLst>
            </a:pPr>
            <a:r>
              <a:rPr lang="uk-UA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Виконала:</a:t>
            </a:r>
            <a:endParaRPr lang="ru-RU" u="sng" dirty="0" smtClean="0">
              <a:effectLst/>
            </a:endParaRPr>
          </a:p>
          <a:p>
            <a:pPr indent="3060700">
              <a:spcAft>
                <a:spcPts val="0"/>
              </a:spcAft>
              <a:tabLst>
                <a:tab pos="3420745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Студентка групи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–17–2</a:t>
            </a:r>
            <a:endParaRPr lang="ru-RU" dirty="0" smtClean="0">
              <a:effectLst/>
            </a:endParaRPr>
          </a:p>
          <a:p>
            <a:pPr indent="3060700">
              <a:spcAft>
                <a:spcPts val="0"/>
              </a:spcAft>
              <a:tabLst>
                <a:tab pos="3314700" algn="l"/>
                <a:tab pos="3420745" algn="l"/>
              </a:tabLs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спеціальності 113 – Прикладна математика</a:t>
            </a:r>
            <a:r>
              <a:rPr lang="uk-UA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endParaRPr lang="ru-RU" dirty="0" smtClean="0">
              <a:effectLst/>
            </a:endParaRPr>
          </a:p>
          <a:p>
            <a:pPr indent="3060700">
              <a:spcAft>
                <a:spcPts val="0"/>
              </a:spcAft>
              <a:tabLst>
                <a:tab pos="3314700" algn="l"/>
                <a:tab pos="3420745" algn="l"/>
              </a:tabLs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Бут Марія Сергіївна</a:t>
            </a:r>
            <a:endParaRPr lang="ru-RU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65964" y="5928091"/>
            <a:ext cx="2087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м. Дніпро</a:t>
            </a:r>
            <a:endParaRPr lang="ru-RU" dirty="0" smtClean="0">
              <a:effectLst/>
            </a:endParaRPr>
          </a:p>
          <a:p>
            <a:pPr indent="457200" algn="ctr"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2019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82820" y="2629395"/>
            <a:ext cx="5594708" cy="204157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4100" kern="1200" dirty="0" smtClean="0">
                <a:solidFill>
                  <a:schemeClr val="tx1"/>
                </a:solidFill>
              </a:rPr>
              <a:t>Мета : </a:t>
            </a:r>
            <a:r>
              <a:rPr lang="ru-RU" sz="4100" dirty="0" smtClean="0">
                <a:solidFill>
                  <a:schemeClr val="tx1"/>
                </a:solidFill>
              </a:rPr>
              <a:t>реалізувати</a:t>
            </a:r>
            <a:r>
              <a:rPr lang="ru-RU" sz="4100" kern="1200" dirty="0" smtClean="0">
                <a:solidFill>
                  <a:schemeClr val="tx1"/>
                </a:solidFill>
              </a:rPr>
              <a:t> </a:t>
            </a:r>
            <a:r>
              <a:rPr lang="ru-RU" sz="4100" kern="1200" dirty="0" err="1" smtClean="0">
                <a:solidFill>
                  <a:schemeClr val="tx1"/>
                </a:solidFill>
              </a:rPr>
              <a:t>програму</a:t>
            </a:r>
            <a:r>
              <a:rPr lang="ru-RU" sz="4100" kern="1200" dirty="0" smtClean="0">
                <a:solidFill>
                  <a:schemeClr val="tx1"/>
                </a:solidFill>
              </a:rPr>
              <a:t> для </a:t>
            </a:r>
            <a:r>
              <a:rPr lang="ru-RU" sz="4100" kern="1200" dirty="0" err="1" smtClean="0">
                <a:solidFill>
                  <a:schemeClr val="tx1"/>
                </a:solidFill>
              </a:rPr>
              <a:t>проходження</a:t>
            </a:r>
            <a:r>
              <a:rPr lang="ru-RU" sz="4100" kern="1200" dirty="0" smtClean="0">
                <a:solidFill>
                  <a:schemeClr val="tx1"/>
                </a:solidFill>
              </a:rPr>
              <a:t> </a:t>
            </a:r>
            <a:r>
              <a:rPr lang="ru-RU" sz="4100" kern="1200" dirty="0" err="1" smtClean="0">
                <a:solidFill>
                  <a:schemeClr val="tx1"/>
                </a:solidFill>
              </a:rPr>
              <a:t>тестів</a:t>
            </a:r>
            <a:endParaRPr lang="ru-RU" sz="4100" kern="1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421744" y="5015685"/>
            <a:ext cx="6389901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4000" dirty="0" smtClean="0"/>
              <a:t>Ціль : зробити легкий для використання продукт </a:t>
            </a:r>
            <a:endParaRPr lang="ru-RU" sz="4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049720" y="961242"/>
            <a:ext cx="6674367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4000" dirty="0" smtClean="0"/>
              <a:t>Передумови : обмеженість роботи в аналогах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620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234876"/>
              </p:ext>
            </p:extLst>
          </p:nvPr>
        </p:nvGraphicFramePr>
        <p:xfrm>
          <a:off x="359614" y="18340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9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" y="2314347"/>
            <a:ext cx="4184026" cy="287382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8" y="138537"/>
            <a:ext cx="4103162" cy="28384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5" y="3971701"/>
            <a:ext cx="4081378" cy="28097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78" y="2066117"/>
            <a:ext cx="4362652" cy="299651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2194" y="480563"/>
            <a:ext cx="3615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Основні сторінки програми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9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7612" y="517508"/>
            <a:ext cx="361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Варіанти тестів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0" y="1538216"/>
            <a:ext cx="4304664" cy="33520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3" y="3358389"/>
            <a:ext cx="5750492" cy="33066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14" y="1302599"/>
            <a:ext cx="4155786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8121" y="794599"/>
            <a:ext cx="361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Переваги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02268" y="794598"/>
            <a:ext cx="361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Недоліки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359798079"/>
              </p:ext>
            </p:extLst>
          </p:nvPr>
        </p:nvGraphicFramePr>
        <p:xfrm>
          <a:off x="424873" y="1708726"/>
          <a:ext cx="5163128" cy="427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834853988"/>
              </p:ext>
            </p:extLst>
          </p:nvPr>
        </p:nvGraphicFramePr>
        <p:xfrm>
          <a:off x="6511636" y="1237672"/>
          <a:ext cx="4553527" cy="3697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19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Майбутній розвиток програми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88493690"/>
              </p:ext>
            </p:extLst>
          </p:nvPr>
        </p:nvGraphicFramePr>
        <p:xfrm>
          <a:off x="2632364" y="1847273"/>
          <a:ext cx="7102764" cy="407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2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3868" y="2791844"/>
            <a:ext cx="5485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Дякую за увагу!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0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131</TotalTime>
  <Words>143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Calisto MT</vt:lpstr>
      <vt:lpstr>Times New Roman</vt:lpstr>
      <vt:lpstr>Trebuchet MS</vt:lpstr>
      <vt:lpstr>Wingdings 2</vt:lpstr>
      <vt:lpstr>Сланец</vt:lpstr>
      <vt:lpstr>Презентація до курсової роботи</vt:lpstr>
      <vt:lpstr>Презентация PowerPoint</vt:lpstr>
      <vt:lpstr>Технології</vt:lpstr>
      <vt:lpstr>Презентация PowerPoint</vt:lpstr>
      <vt:lpstr>Презентация PowerPoint</vt:lpstr>
      <vt:lpstr>Презентация PowerPoint</vt:lpstr>
      <vt:lpstr>Майбутній розвиток програми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Бут</dc:creator>
  <cp:lastModifiedBy>Мария Бут</cp:lastModifiedBy>
  <cp:revision>12</cp:revision>
  <dcterms:created xsi:type="dcterms:W3CDTF">2019-05-26T15:42:47Z</dcterms:created>
  <dcterms:modified xsi:type="dcterms:W3CDTF">2019-05-27T07:21:56Z</dcterms:modified>
</cp:coreProperties>
</file>