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37DB71-34D8-4C70-A754-CCE0CB9E7F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BBE7DA8-8D38-4A4D-BC05-4379A3060185}" type="datetimeFigureOut">
              <a:rPr lang="ru-RU" smtClean="0"/>
              <a:t>04.05.2017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831832" cy="1441847"/>
          </a:xfrm>
        </p:spPr>
        <p:txBody>
          <a:bodyPr/>
          <a:lstStyle/>
          <a:p>
            <a:r>
              <a:rPr lang="ru-RU" sz="4000" dirty="0"/>
              <a:t>Написание собственного </a:t>
            </a:r>
            <a:r>
              <a:rPr lang="ru-RU" sz="4000" dirty="0" err="1"/>
              <a:t>обфускатора</a:t>
            </a:r>
            <a:r>
              <a:rPr lang="ru-RU" sz="4000" dirty="0"/>
              <a:t> для программ на </a:t>
            </a:r>
            <a:r>
              <a:rPr lang="en-US" sz="4000" dirty="0"/>
              <a:t>C</a:t>
            </a:r>
            <a:r>
              <a:rPr lang="ru-RU" sz="4000" dirty="0"/>
              <a:t>++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560840" cy="10668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Дисциплина: «Проектирование ОС и компонентов»</a:t>
            </a:r>
            <a:endParaRPr lang="ru-RU" sz="8000" dirty="0">
              <a:solidFill>
                <a:schemeClr val="tx1"/>
              </a:solidFill>
            </a:endParaRP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Выполнила студентка группы № 13541/3: Фомина М. А.</a:t>
            </a:r>
          </a:p>
          <a:p>
            <a:pPr algn="r"/>
            <a:r>
              <a:rPr lang="ru-RU" sz="8000" dirty="0" smtClean="0">
                <a:solidFill>
                  <a:schemeClr val="tx1"/>
                </a:solidFill>
              </a:rPr>
              <a:t>Преподаватель: </a:t>
            </a:r>
            <a:r>
              <a:rPr lang="ru-RU" sz="8000" dirty="0" err="1" smtClean="0">
                <a:solidFill>
                  <a:schemeClr val="tx1"/>
                </a:solidFill>
              </a:rPr>
              <a:t>Душутина</a:t>
            </a:r>
            <a:r>
              <a:rPr lang="ru-RU" sz="8000" dirty="0" smtClean="0">
                <a:solidFill>
                  <a:schemeClr val="tx1"/>
                </a:solidFill>
              </a:rPr>
              <a:t> Е. В. </a:t>
            </a:r>
          </a:p>
          <a:p>
            <a:pPr algn="r"/>
            <a:endParaRPr lang="ru-RU" sz="8000" dirty="0" smtClean="0">
              <a:solidFill>
                <a:schemeClr val="tx1"/>
              </a:solidFill>
            </a:endParaRPr>
          </a:p>
          <a:p>
            <a:pPr algn="r"/>
            <a:endParaRPr lang="ru-RU" sz="8000" dirty="0" smtClean="0">
              <a:solidFill>
                <a:schemeClr val="tx1"/>
              </a:solidFill>
            </a:endParaRPr>
          </a:p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Санкт-Петербург</a:t>
            </a:r>
          </a:p>
          <a:p>
            <a:pPr algn="ctr"/>
            <a:r>
              <a:rPr lang="ru-RU" sz="8000" dirty="0" smtClean="0">
                <a:solidFill>
                  <a:schemeClr val="tx1"/>
                </a:solidFill>
              </a:rPr>
              <a:t>2017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5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Лексическая </a:t>
            </a:r>
            <a:r>
              <a:rPr lang="ru-RU" i="1" dirty="0" err="1"/>
              <a:t>обфускация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удаление всех комментариев в коде программы, или изменение их на дезинформирующие</a:t>
            </a:r>
          </a:p>
          <a:p>
            <a:pPr lvl="0"/>
            <a:r>
              <a:rPr lang="ru-RU" dirty="0"/>
              <a:t>удаление различных пробелов, </a:t>
            </a:r>
            <a:r>
              <a:rPr lang="ru-RU" dirty="0" smtClean="0"/>
              <a:t>отступов</a:t>
            </a:r>
            <a:endParaRPr lang="en-US" dirty="0" smtClean="0"/>
          </a:p>
          <a:p>
            <a:pPr lvl="0"/>
            <a:r>
              <a:rPr lang="ru-RU" dirty="0" smtClean="0"/>
              <a:t>замена </a:t>
            </a:r>
            <a:r>
              <a:rPr lang="ru-RU" dirty="0"/>
              <a:t>имен идентификаторов (имен переменных, массивов, структур, </a:t>
            </a:r>
            <a:r>
              <a:rPr lang="ru-RU" dirty="0" err="1"/>
              <a:t>хешей</a:t>
            </a:r>
            <a:r>
              <a:rPr lang="ru-RU" dirty="0"/>
              <a:t>, функций, процедур и т.д.), на произвольные длинные наборы символов, которые трудно воспринимать человеку</a:t>
            </a:r>
          </a:p>
          <a:p>
            <a:pPr lvl="0"/>
            <a:r>
              <a:rPr lang="ru-RU" dirty="0"/>
              <a:t>добавление различных лишних (мусорных) операций</a:t>
            </a:r>
          </a:p>
          <a:p>
            <a:pPr lvl="0"/>
            <a:r>
              <a:rPr lang="ru-RU" dirty="0"/>
              <a:t>изменение расположения блоков (функций, процедур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Обфускация</a:t>
            </a:r>
            <a:r>
              <a:rPr lang="ru-RU" i="1" dirty="0"/>
              <a:t>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b="1" dirty="0" err="1"/>
              <a:t>Обфускация</a:t>
            </a:r>
            <a:r>
              <a:rPr lang="ru-RU" b="1" dirty="0"/>
              <a:t> </a:t>
            </a:r>
            <a:r>
              <a:rPr lang="ru-RU" b="1" dirty="0" smtClean="0"/>
              <a:t>хранения:</a:t>
            </a:r>
          </a:p>
          <a:p>
            <a:r>
              <a:rPr lang="ru-RU" dirty="0" smtClean="0"/>
              <a:t>изменение </a:t>
            </a:r>
            <a:r>
              <a:rPr lang="ru-RU" dirty="0"/>
              <a:t>интерпретации данных определенного </a:t>
            </a:r>
            <a:r>
              <a:rPr lang="ru-RU" dirty="0" smtClean="0"/>
              <a:t>типа</a:t>
            </a:r>
          </a:p>
          <a:p>
            <a:r>
              <a:rPr lang="ru-RU" dirty="0" smtClean="0"/>
              <a:t>изменение </a:t>
            </a:r>
            <a:r>
              <a:rPr lang="ru-RU" dirty="0"/>
              <a:t>срока использования хранилищ данных, например переход от локального их использования к глобальному и </a:t>
            </a:r>
            <a:r>
              <a:rPr lang="ru-RU" dirty="0" smtClean="0"/>
              <a:t>наоборот</a:t>
            </a:r>
          </a:p>
          <a:p>
            <a:r>
              <a:rPr lang="ru-RU" dirty="0"/>
              <a:t>преобразование статических (неменяющихся) данных в </a:t>
            </a:r>
            <a:r>
              <a:rPr lang="ru-RU" dirty="0" smtClean="0"/>
              <a:t>процедурные. Например, </a:t>
            </a:r>
            <a:r>
              <a:rPr lang="ru-RU" dirty="0"/>
              <a:t>в код программы в процессе осуществления </a:t>
            </a:r>
            <a:r>
              <a:rPr lang="ru-RU" dirty="0" err="1" smtClean="0"/>
              <a:t>обфускации</a:t>
            </a:r>
            <a:r>
              <a:rPr lang="ru-RU" dirty="0" smtClean="0"/>
              <a:t> </a:t>
            </a:r>
            <a:r>
              <a:rPr lang="ru-RU" dirty="0"/>
              <a:t>добавляется функция, генерирующая требуемую строку в соответствии с переданными ей </a:t>
            </a:r>
            <a:r>
              <a:rPr lang="ru-RU" dirty="0" smtClean="0"/>
              <a:t>аргументами</a:t>
            </a:r>
          </a:p>
          <a:p>
            <a:r>
              <a:rPr lang="ru-RU" dirty="0"/>
              <a:t>разделение </a:t>
            </a:r>
            <a:r>
              <a:rPr lang="ru-RU" dirty="0" smtClean="0"/>
              <a:t>переменных</a:t>
            </a:r>
          </a:p>
          <a:p>
            <a:r>
              <a:rPr lang="ru-RU" dirty="0"/>
              <a:t>изменение представления (или </a:t>
            </a:r>
            <a:r>
              <a:rPr lang="ru-RU" dirty="0" smtClean="0"/>
              <a:t>кодирование). </a:t>
            </a:r>
            <a:r>
              <a:rPr lang="ru-RU" dirty="0"/>
              <a:t>Например, целочисленную переменную </a:t>
            </a:r>
            <a:r>
              <a:rPr lang="ru-RU" dirty="0" smtClean="0"/>
              <a:t>«i» </a:t>
            </a:r>
            <a:r>
              <a:rPr lang="ru-RU" dirty="0"/>
              <a:t>можно заменить, выражением </a:t>
            </a:r>
            <a:r>
              <a:rPr lang="ru-RU" dirty="0" smtClean="0"/>
              <a:t>«i</a:t>
            </a:r>
            <a:r>
              <a:rPr lang="ru-RU" dirty="0"/>
              <a:t>` = c1*i + </a:t>
            </a:r>
            <a:r>
              <a:rPr lang="ru-RU" dirty="0" smtClean="0"/>
              <a:t>c2», </a:t>
            </a:r>
            <a:r>
              <a:rPr lang="ru-RU" dirty="0"/>
              <a:t>где </a:t>
            </a:r>
            <a:r>
              <a:rPr lang="ru-RU" dirty="0" smtClean="0"/>
              <a:t>«c1,c2» </a:t>
            </a:r>
            <a:r>
              <a:rPr lang="ru-RU" dirty="0"/>
              <a:t>являются константами</a:t>
            </a: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77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err="1"/>
              <a:t>Обфускация</a:t>
            </a:r>
            <a:r>
              <a:rPr lang="ru-RU" i="1" dirty="0"/>
              <a:t>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b="1" dirty="0" err="1" smtClean="0"/>
              <a:t>Обфускация</a:t>
            </a:r>
            <a:r>
              <a:rPr lang="ru-RU" b="1" dirty="0" smtClean="0"/>
              <a:t> соединения:</a:t>
            </a:r>
            <a:endParaRPr lang="ru-RU" b="1" dirty="0"/>
          </a:p>
          <a:p>
            <a:r>
              <a:rPr lang="ru-RU" dirty="0" smtClean="0"/>
              <a:t>объединение </a:t>
            </a:r>
            <a:r>
              <a:rPr lang="ru-RU" dirty="0"/>
              <a:t>переменных. Две или более переменных "v1,...,</a:t>
            </a:r>
            <a:r>
              <a:rPr lang="ru-RU" dirty="0" err="1"/>
              <a:t>vk</a:t>
            </a:r>
            <a:r>
              <a:rPr lang="ru-RU" dirty="0"/>
              <a:t>" могут быть объединены в одну переменную "V", если их общий размер ("v1,...,</a:t>
            </a:r>
            <a:r>
              <a:rPr lang="ru-RU" dirty="0" err="1"/>
              <a:t>vk</a:t>
            </a:r>
            <a:r>
              <a:rPr lang="ru-RU" dirty="0"/>
              <a:t>") не превышает размер переменной "V</a:t>
            </a:r>
            <a:r>
              <a:rPr lang="ru-RU" dirty="0" smtClean="0"/>
              <a:t>".</a:t>
            </a:r>
          </a:p>
          <a:p>
            <a:r>
              <a:rPr lang="ru-RU" dirty="0"/>
              <a:t>реструктурирование массивов, заключается в запутывании структуры массивов, путем разделения одного массива на несколько </a:t>
            </a:r>
            <a:r>
              <a:rPr lang="ru-RU" dirty="0" err="1"/>
              <a:t>подмассивов</a:t>
            </a:r>
            <a:r>
              <a:rPr lang="ru-RU" dirty="0"/>
              <a:t>, объединения нескольких массивов в один, сворачивания массива (увеличивая его размерность) и наоборот, разворачивая (уменьшая его размерность). </a:t>
            </a:r>
            <a:endParaRPr lang="ru-RU" dirty="0" smtClean="0"/>
          </a:p>
          <a:p>
            <a:r>
              <a:rPr lang="ru-RU" dirty="0"/>
              <a:t>изменение иерархий наследования </a:t>
            </a:r>
            <a:r>
              <a:rPr lang="ru-RU" dirty="0" smtClean="0"/>
              <a:t>классов.</a:t>
            </a:r>
          </a:p>
          <a:p>
            <a:pPr marL="114300" indent="0">
              <a:buNone/>
            </a:pPr>
            <a:r>
              <a:rPr lang="ru-RU" b="1" dirty="0" err="1"/>
              <a:t>Обфускация</a:t>
            </a:r>
            <a:r>
              <a:rPr lang="ru-RU" b="1" dirty="0"/>
              <a:t> </a:t>
            </a:r>
            <a:r>
              <a:rPr lang="ru-RU" b="1" dirty="0" smtClean="0"/>
              <a:t>переупорядочивания:</a:t>
            </a:r>
            <a:endParaRPr lang="ru-RU" dirty="0" smtClean="0"/>
          </a:p>
          <a:p>
            <a:r>
              <a:rPr lang="ru-RU" dirty="0"/>
              <a:t>Заключается в изменении последовательности объявления переменных, внутреннего расположения хранилищ данных, а также переупорядочивании методов, массивов (использование нетривиального представления многомерных массивов), определенных полей в структурах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9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83127"/>
            <a:ext cx="7620000" cy="1143000"/>
          </a:xfrm>
        </p:spPr>
        <p:txBody>
          <a:bodyPr/>
          <a:lstStyle/>
          <a:p>
            <a:r>
              <a:rPr lang="ru-RU" i="1" dirty="0" err="1"/>
              <a:t>Обфускация</a:t>
            </a:r>
            <a:r>
              <a:rPr lang="ru-RU" i="1" dirty="0"/>
              <a:t>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ru-RU" b="1" dirty="0" err="1"/>
              <a:t>Обфускация</a:t>
            </a:r>
            <a:r>
              <a:rPr lang="ru-RU" b="1" dirty="0"/>
              <a:t> </a:t>
            </a:r>
            <a:r>
              <a:rPr lang="ru-RU" b="1" dirty="0" smtClean="0"/>
              <a:t>вычислительная:</a:t>
            </a:r>
            <a:endParaRPr lang="ru-RU" dirty="0" smtClean="0"/>
          </a:p>
          <a:p>
            <a:r>
              <a:rPr lang="ru-RU" dirty="0"/>
              <a:t>расширения условий </a:t>
            </a:r>
            <a:r>
              <a:rPr lang="ru-RU" dirty="0" smtClean="0"/>
              <a:t>циклов</a:t>
            </a:r>
          </a:p>
          <a:p>
            <a:r>
              <a:rPr lang="ru-RU" dirty="0"/>
              <a:t>добавления недостижимого </a:t>
            </a:r>
            <a:r>
              <a:rPr lang="ru-RU" dirty="0" smtClean="0"/>
              <a:t>кода</a:t>
            </a:r>
          </a:p>
          <a:p>
            <a:r>
              <a:rPr lang="ru-RU" dirty="0"/>
              <a:t>устранение библиотечных </a:t>
            </a:r>
            <a:r>
              <a:rPr lang="ru-RU" dirty="0" smtClean="0"/>
              <a:t>вызовов</a:t>
            </a:r>
          </a:p>
          <a:p>
            <a:r>
              <a:rPr lang="ru-RU" dirty="0"/>
              <a:t>добавление избыточных операций (мертвого кода</a:t>
            </a:r>
            <a:r>
              <a:rPr lang="ru-RU" dirty="0" smtClean="0"/>
              <a:t>)</a:t>
            </a:r>
          </a:p>
          <a:p>
            <a:r>
              <a:rPr lang="ru-RU" dirty="0" err="1"/>
              <a:t>параллелизирование</a:t>
            </a:r>
            <a:r>
              <a:rPr lang="ru-RU" dirty="0"/>
              <a:t> кода, заключается в разделении кода на отдельные независимые участки, которые во время работы программы будут выполняться </a:t>
            </a:r>
            <a:r>
              <a:rPr lang="ru-RU" dirty="0" smtClean="0"/>
              <a:t>параллельно</a:t>
            </a:r>
          </a:p>
          <a:p>
            <a:pPr marL="114300" indent="0">
              <a:buNone/>
            </a:pPr>
            <a:r>
              <a:rPr lang="ru-RU" b="1" dirty="0" err="1"/>
              <a:t>Обфускация</a:t>
            </a:r>
            <a:r>
              <a:rPr lang="ru-RU" b="1" dirty="0"/>
              <a:t> </a:t>
            </a:r>
            <a:r>
              <a:rPr lang="ru-RU" b="1" dirty="0" smtClean="0"/>
              <a:t>соединения:</a:t>
            </a:r>
            <a:endParaRPr lang="ru-RU" dirty="0" smtClean="0"/>
          </a:p>
          <a:p>
            <a:r>
              <a:rPr lang="ru-RU" dirty="0"/>
              <a:t>встраивание функций, осуществляется путем встраивания кода функции, в места ее </a:t>
            </a:r>
            <a:r>
              <a:rPr lang="ru-RU" dirty="0" smtClean="0"/>
              <a:t>вызова</a:t>
            </a:r>
          </a:p>
          <a:p>
            <a:r>
              <a:rPr lang="ru-RU" dirty="0"/>
              <a:t>извлечение </a:t>
            </a:r>
            <a:r>
              <a:rPr lang="ru-RU" dirty="0" smtClean="0"/>
              <a:t>функций</a:t>
            </a:r>
          </a:p>
          <a:p>
            <a:r>
              <a:rPr lang="ru-RU" dirty="0"/>
              <a:t>чередование, объединение фрагментов кода программы (функций например), выполняющих различные операции, воедино (в одну функцию, при этом в такую функцию, следует добавить объект, в зависимости от значения которого, будет выполняться код одной из объединенных функций</a:t>
            </a:r>
            <a:r>
              <a:rPr lang="ru-RU" dirty="0" smtClean="0"/>
              <a:t>)</a:t>
            </a:r>
          </a:p>
          <a:p>
            <a:r>
              <a:rPr lang="ru-RU" dirty="0"/>
              <a:t>к</a:t>
            </a:r>
            <a:r>
              <a:rPr lang="ru-RU" dirty="0" smtClean="0"/>
              <a:t>лонирование функций</a:t>
            </a:r>
          </a:p>
          <a:p>
            <a:r>
              <a:rPr lang="ru-RU" dirty="0"/>
              <a:t>трансформация циклов. </a:t>
            </a:r>
            <a:r>
              <a:rPr lang="ru-RU" dirty="0" smtClean="0"/>
              <a:t>Блокирование </a:t>
            </a:r>
            <a:r>
              <a:rPr lang="ru-RU" dirty="0"/>
              <a:t>циклов, заключается в добавлении вложенных циклов в </a:t>
            </a:r>
            <a:r>
              <a:rPr lang="ru-RU" dirty="0" smtClean="0"/>
              <a:t>существующие</a:t>
            </a:r>
          </a:p>
          <a:p>
            <a:r>
              <a:rPr lang="ru-RU" dirty="0"/>
              <a:t>Развертка </a:t>
            </a:r>
            <a:r>
              <a:rPr lang="ru-RU" dirty="0" smtClean="0"/>
              <a:t>циклов</a:t>
            </a:r>
          </a:p>
          <a:p>
            <a:r>
              <a:rPr lang="ru-RU" dirty="0"/>
              <a:t>Разделение циклов, цикл состоящий из более чем одной независимой операции можно разбить на несколько циклов (которые должны выполняться одинаковое количество раз), предварительно разбив на несколько частей, его тело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46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устойчивых непрозрачных предикатов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2404864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dirty="0" smtClean="0"/>
              <a:t>В процессе </a:t>
            </a:r>
            <a:r>
              <a:rPr lang="ru-RU" dirty="0" err="1"/>
              <a:t>обфускации</a:t>
            </a:r>
            <a:r>
              <a:rPr lang="ru-RU" dirty="0"/>
              <a:t> добавляется код, который создает набор динамических структур, а также глобальных указателей, которые будут ссылаться на различные элементы внутри этих структур. </a:t>
            </a:r>
            <a:r>
              <a:rPr lang="ru-RU" dirty="0"/>
              <a:t>К</a:t>
            </a:r>
            <a:r>
              <a:rPr lang="ru-RU" dirty="0" smtClean="0"/>
              <a:t>од </a:t>
            </a:r>
            <a:r>
              <a:rPr lang="ru-RU" dirty="0"/>
              <a:t>должен иногда обновлять эти структуры (добавлять новые элементы в них, объединять или разделять некоторые их них, изменять значения глобальных указателей, и т.д.), но таким образом, чтобы при этом были сохранены некоторые </a:t>
            </a:r>
            <a:r>
              <a:rPr lang="ru-RU" dirty="0" smtClean="0"/>
              <a:t>условия.</a:t>
            </a:r>
            <a:endParaRPr lang="ru-RU" dirty="0"/>
          </a:p>
        </p:txBody>
      </p:sp>
      <p:pic>
        <p:nvPicPr>
          <p:cNvPr id="1027" name="Picture 3" descr="0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61048"/>
            <a:ext cx="4060604" cy="244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 smtClean="0"/>
              <a:t>Необходимо написать </a:t>
            </a:r>
            <a:r>
              <a:rPr lang="ru-RU" dirty="0" err="1" smtClean="0"/>
              <a:t>обфускатор</a:t>
            </a:r>
            <a:r>
              <a:rPr lang="ru-RU" dirty="0" smtClean="0"/>
              <a:t> для программ на</a:t>
            </a:r>
            <a:r>
              <a:rPr lang="en-US" dirty="0" smtClean="0"/>
              <a:t> C++</a:t>
            </a:r>
            <a:r>
              <a:rPr lang="ru-RU" dirty="0" smtClean="0"/>
              <a:t>, который производит</a:t>
            </a:r>
            <a:r>
              <a:rPr lang="en-US" dirty="0" smtClean="0"/>
              <a:t>:</a:t>
            </a:r>
            <a:endParaRPr lang="ru-RU" dirty="0" smtClean="0"/>
          </a:p>
          <a:p>
            <a:pPr lvl="0"/>
            <a:r>
              <a:rPr lang="ru-RU" dirty="0"/>
              <a:t>удаление всех комментариев в коде </a:t>
            </a:r>
            <a:r>
              <a:rPr lang="ru-RU" dirty="0" smtClean="0"/>
              <a:t>программы</a:t>
            </a:r>
          </a:p>
          <a:p>
            <a:pPr lvl="0"/>
            <a:r>
              <a:rPr lang="ru-RU" dirty="0" smtClean="0"/>
              <a:t>удаление </a:t>
            </a:r>
            <a:r>
              <a:rPr lang="ru-RU" dirty="0"/>
              <a:t>различных пробелов, отступов</a:t>
            </a:r>
            <a:endParaRPr lang="en-US" dirty="0"/>
          </a:p>
          <a:p>
            <a:pPr lvl="0"/>
            <a:r>
              <a:rPr lang="ru-RU" dirty="0"/>
              <a:t>замена имен </a:t>
            </a:r>
            <a:r>
              <a:rPr lang="ru-RU" dirty="0" smtClean="0"/>
              <a:t>идентификаторов</a:t>
            </a:r>
          </a:p>
          <a:p>
            <a:pPr lvl="0"/>
            <a:r>
              <a:rPr lang="ru-RU" dirty="0"/>
              <a:t>объединение </a:t>
            </a:r>
            <a:r>
              <a:rPr lang="ru-RU" dirty="0" smtClean="0"/>
              <a:t>переменных</a:t>
            </a:r>
          </a:p>
          <a:p>
            <a:pPr lvl="0"/>
            <a:r>
              <a:rPr lang="ru-RU" dirty="0"/>
              <a:t>реструктурирование массивов, разделения одного массива на несколько </a:t>
            </a:r>
            <a:r>
              <a:rPr lang="ru-RU" dirty="0" err="1" smtClean="0"/>
              <a:t>подмассивов</a:t>
            </a:r>
            <a:endParaRPr lang="ru-RU" dirty="0" smtClean="0"/>
          </a:p>
          <a:p>
            <a:r>
              <a:rPr lang="ru-RU" dirty="0"/>
              <a:t>расширения условий </a:t>
            </a:r>
            <a:r>
              <a:rPr lang="ru-RU" dirty="0" smtClean="0"/>
              <a:t>циклов</a:t>
            </a:r>
          </a:p>
          <a:p>
            <a:pPr lvl="0"/>
            <a:r>
              <a:rPr lang="ru-RU" dirty="0"/>
              <a:t>объединение </a:t>
            </a:r>
            <a:r>
              <a:rPr lang="ru-RU" dirty="0" smtClean="0"/>
              <a:t>функций программы воедино</a:t>
            </a:r>
          </a:p>
          <a:p>
            <a:r>
              <a:rPr lang="ru-RU" dirty="0"/>
              <a:t>Блокирование </a:t>
            </a:r>
            <a:r>
              <a:rPr lang="ru-RU" dirty="0" smtClean="0"/>
              <a:t>циклов </a:t>
            </a:r>
            <a:r>
              <a:rPr lang="ru-RU" smtClean="0"/>
              <a:t>- добавление </a:t>
            </a:r>
            <a:r>
              <a:rPr lang="ru-RU" dirty="0"/>
              <a:t>вложенных циклов в </a:t>
            </a:r>
            <a:r>
              <a:rPr lang="ru-RU" dirty="0" smtClean="0"/>
              <a:t>существующие</a:t>
            </a:r>
          </a:p>
          <a:p>
            <a:r>
              <a:rPr lang="ru-RU" dirty="0"/>
              <a:t>Развертка </a:t>
            </a:r>
            <a:r>
              <a:rPr lang="ru-RU" dirty="0" smtClean="0"/>
              <a:t>циклов</a:t>
            </a:r>
          </a:p>
          <a:p>
            <a:r>
              <a:rPr lang="ru-RU" dirty="0"/>
              <a:t>Разделение циклов, </a:t>
            </a:r>
            <a:r>
              <a:rPr lang="ru-RU" dirty="0" smtClean="0"/>
              <a:t>состоящих из </a:t>
            </a:r>
            <a:r>
              <a:rPr lang="ru-RU" dirty="0"/>
              <a:t>более чем одной независимой </a:t>
            </a:r>
            <a:r>
              <a:rPr lang="ru-RU" dirty="0" smtClean="0"/>
              <a:t>операции, на </a:t>
            </a:r>
            <a:r>
              <a:rPr lang="ru-RU" dirty="0"/>
              <a:t>несколько циклов</a:t>
            </a:r>
            <a:endParaRPr lang="ru-RU" dirty="0" smtClean="0"/>
          </a:p>
          <a:p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pPr lvl="0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249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</TotalTime>
  <Words>601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Соседство</vt:lpstr>
      <vt:lpstr>Написание собственного обфускатора для программ на C++</vt:lpstr>
      <vt:lpstr>Лексическая обфускация</vt:lpstr>
      <vt:lpstr>Обфускация данных</vt:lpstr>
      <vt:lpstr>Обфускация данных</vt:lpstr>
      <vt:lpstr>Обфускация управления</vt:lpstr>
      <vt:lpstr>Использование устойчивых непрозрачных предикатов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</dc:creator>
  <cp:lastModifiedBy>Masha</cp:lastModifiedBy>
  <cp:revision>21</cp:revision>
  <dcterms:created xsi:type="dcterms:W3CDTF">2017-01-18T19:51:52Z</dcterms:created>
  <dcterms:modified xsi:type="dcterms:W3CDTF">2017-05-04T09:25:57Z</dcterms:modified>
</cp:coreProperties>
</file>