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975A9-E044-424E-8900-0AA890F9145C}" v="5" dt="2022-01-16T15:47:59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ia Sitnikova" userId="784222be-ffb6-4517-a39d-1cae497b2905" providerId="ADAL" clId="{171975A9-E044-424E-8900-0AA890F9145C}"/>
    <pc:docChg chg="undo custSel addSld delSld modSld">
      <pc:chgData name="Mariia Sitnikova" userId="784222be-ffb6-4517-a39d-1cae497b2905" providerId="ADAL" clId="{171975A9-E044-424E-8900-0AA890F9145C}" dt="2022-01-16T15:56:27.057" v="586" actId="1076"/>
      <pc:docMkLst>
        <pc:docMk/>
      </pc:docMkLst>
      <pc:sldChg chg="addSp delSp modSp new mod setBg">
        <pc:chgData name="Mariia Sitnikova" userId="784222be-ffb6-4517-a39d-1cae497b2905" providerId="ADAL" clId="{171975A9-E044-424E-8900-0AA890F9145C}" dt="2022-01-16T14:56:05.999" v="12" actId="26606"/>
        <pc:sldMkLst>
          <pc:docMk/>
          <pc:sldMk cId="1917480552" sldId="256"/>
        </pc:sldMkLst>
        <pc:spChg chg="mod">
          <ac:chgData name="Mariia Sitnikova" userId="784222be-ffb6-4517-a39d-1cae497b2905" providerId="ADAL" clId="{171975A9-E044-424E-8900-0AA890F9145C}" dt="2022-01-16T14:56:05.999" v="12" actId="26606"/>
          <ac:spMkLst>
            <pc:docMk/>
            <pc:sldMk cId="1917480552" sldId="256"/>
            <ac:spMk id="2" creationId="{5D842715-DB2C-494A-A23D-A6733DF9CA23}"/>
          </ac:spMkLst>
        </pc:spChg>
        <pc:spChg chg="del">
          <ac:chgData name="Mariia Sitnikova" userId="784222be-ffb6-4517-a39d-1cae497b2905" providerId="ADAL" clId="{171975A9-E044-424E-8900-0AA890F9145C}" dt="2022-01-16T14:55:57.736" v="11" actId="478"/>
          <ac:spMkLst>
            <pc:docMk/>
            <pc:sldMk cId="1917480552" sldId="256"/>
            <ac:spMk id="3" creationId="{6044487D-C55B-43C6-AE4D-ABE4C6954A00}"/>
          </ac:spMkLst>
        </pc:spChg>
        <pc:spChg chg="add">
          <ac:chgData name="Mariia Sitnikova" userId="784222be-ffb6-4517-a39d-1cae497b2905" providerId="ADAL" clId="{171975A9-E044-424E-8900-0AA890F9145C}" dt="2022-01-16T14:56:05.999" v="12" actId="26606"/>
          <ac:spMkLst>
            <pc:docMk/>
            <pc:sldMk cId="1917480552" sldId="256"/>
            <ac:spMk id="7" creationId="{C7D023E4-8DE1-436E-9847-ED6A4B4B04FD}"/>
          </ac:spMkLst>
        </pc:spChg>
        <pc:grpChg chg="add">
          <ac:chgData name="Mariia Sitnikova" userId="784222be-ffb6-4517-a39d-1cae497b2905" providerId="ADAL" clId="{171975A9-E044-424E-8900-0AA890F9145C}" dt="2022-01-16T14:56:05.999" v="12" actId="26606"/>
          <ac:grpSpMkLst>
            <pc:docMk/>
            <pc:sldMk cId="1917480552" sldId="256"/>
            <ac:grpSpMk id="9" creationId="{1FEC590B-3306-47E9-BD67-97F3F76169A4}"/>
          </ac:grpSpMkLst>
        </pc:grpChg>
        <pc:grpChg chg="add">
          <ac:chgData name="Mariia Sitnikova" userId="784222be-ffb6-4517-a39d-1cae497b2905" providerId="ADAL" clId="{171975A9-E044-424E-8900-0AA890F9145C}" dt="2022-01-16T14:56:05.999" v="12" actId="26606"/>
          <ac:grpSpMkLst>
            <pc:docMk/>
            <pc:sldMk cId="1917480552" sldId="256"/>
            <ac:grpSpMk id="13" creationId="{A47AAF5E-1692-48C9-98FB-6432BF0BC4F7}"/>
          </ac:grpSpMkLst>
        </pc:grpChg>
      </pc:sldChg>
      <pc:sldChg chg="addSp delSp modSp new mod setBg">
        <pc:chgData name="Mariia Sitnikova" userId="784222be-ffb6-4517-a39d-1cae497b2905" providerId="ADAL" clId="{171975A9-E044-424E-8900-0AA890F9145C}" dt="2022-01-16T14:58:17.891" v="81" actId="1076"/>
        <pc:sldMkLst>
          <pc:docMk/>
          <pc:sldMk cId="1795504420" sldId="257"/>
        </pc:sldMkLst>
        <pc:spChg chg="mod">
          <ac:chgData name="Mariia Sitnikova" userId="784222be-ffb6-4517-a39d-1cae497b2905" providerId="ADAL" clId="{171975A9-E044-424E-8900-0AA890F9145C}" dt="2022-01-16T14:58:17.891" v="81" actId="1076"/>
          <ac:spMkLst>
            <pc:docMk/>
            <pc:sldMk cId="1795504420" sldId="257"/>
            <ac:spMk id="2" creationId="{26FD8CE4-8ED5-4020-934B-68605D6FD8A8}"/>
          </ac:spMkLst>
        </pc:spChg>
        <pc:spChg chg="del">
          <ac:chgData name="Mariia Sitnikova" userId="784222be-ffb6-4517-a39d-1cae497b2905" providerId="ADAL" clId="{171975A9-E044-424E-8900-0AA890F9145C}" dt="2022-01-16T14:56:23.780" v="34" actId="478"/>
          <ac:spMkLst>
            <pc:docMk/>
            <pc:sldMk cId="1795504420" sldId="257"/>
            <ac:spMk id="3" creationId="{DB0A4C1D-A1A3-4F59-9182-8D4623ED48E8}"/>
          </ac:spMkLst>
        </pc:spChg>
        <pc:spChg chg="add">
          <ac:chgData name="Mariia Sitnikova" userId="784222be-ffb6-4517-a39d-1cae497b2905" providerId="ADAL" clId="{171975A9-E044-424E-8900-0AA890F9145C}" dt="2022-01-16T14:56:29.270" v="35" actId="26606"/>
          <ac:spMkLst>
            <pc:docMk/>
            <pc:sldMk cId="1795504420" sldId="257"/>
            <ac:spMk id="7" creationId="{C7D023E4-8DE1-436E-9847-ED6A4B4B04FD}"/>
          </ac:spMkLst>
        </pc:spChg>
        <pc:grpChg chg="add">
          <ac:chgData name="Mariia Sitnikova" userId="784222be-ffb6-4517-a39d-1cae497b2905" providerId="ADAL" clId="{171975A9-E044-424E-8900-0AA890F9145C}" dt="2022-01-16T14:56:29.270" v="35" actId="26606"/>
          <ac:grpSpMkLst>
            <pc:docMk/>
            <pc:sldMk cId="1795504420" sldId="257"/>
            <ac:grpSpMk id="9" creationId="{97264A61-6AE3-4DC0-A455-5EDC604E394D}"/>
          </ac:grpSpMkLst>
        </pc:grpChg>
        <pc:grpChg chg="add">
          <ac:chgData name="Mariia Sitnikova" userId="784222be-ffb6-4517-a39d-1cae497b2905" providerId="ADAL" clId="{171975A9-E044-424E-8900-0AA890F9145C}" dt="2022-01-16T14:56:29.270" v="35" actId="26606"/>
          <ac:grpSpMkLst>
            <pc:docMk/>
            <pc:sldMk cId="1795504420" sldId="257"/>
            <ac:grpSpMk id="13" creationId="{D691EE10-D5F3-48FA-BE55-F24A0BE59EF6}"/>
          </ac:grpSpMkLst>
        </pc:grpChg>
        <pc:grpChg chg="add">
          <ac:chgData name="Mariia Sitnikova" userId="784222be-ffb6-4517-a39d-1cae497b2905" providerId="ADAL" clId="{171975A9-E044-424E-8900-0AA890F9145C}" dt="2022-01-16T14:56:29.270" v="35" actId="26606"/>
          <ac:grpSpMkLst>
            <pc:docMk/>
            <pc:sldMk cId="1795504420" sldId="257"/>
            <ac:grpSpMk id="17" creationId="{43F5E015-E085-4624-B431-B42414448684}"/>
          </ac:grpSpMkLst>
        </pc:grpChg>
      </pc:sldChg>
      <pc:sldChg chg="addSp delSp modSp new mod setBg">
        <pc:chgData name="Mariia Sitnikova" userId="784222be-ffb6-4517-a39d-1cae497b2905" providerId="ADAL" clId="{171975A9-E044-424E-8900-0AA890F9145C}" dt="2022-01-16T14:58:07.149" v="79" actId="26606"/>
        <pc:sldMkLst>
          <pc:docMk/>
          <pc:sldMk cId="3118438141" sldId="258"/>
        </pc:sldMkLst>
        <pc:spChg chg="mod">
          <ac:chgData name="Mariia Sitnikova" userId="784222be-ffb6-4517-a39d-1cae497b2905" providerId="ADAL" clId="{171975A9-E044-424E-8900-0AA890F9145C}" dt="2022-01-16T14:58:07.149" v="79" actId="26606"/>
          <ac:spMkLst>
            <pc:docMk/>
            <pc:sldMk cId="3118438141" sldId="258"/>
            <ac:spMk id="2" creationId="{314B1948-7446-4BD8-8655-D36D1F274C42}"/>
          </ac:spMkLst>
        </pc:spChg>
        <pc:spChg chg="del">
          <ac:chgData name="Mariia Sitnikova" userId="784222be-ffb6-4517-a39d-1cae497b2905" providerId="ADAL" clId="{171975A9-E044-424E-8900-0AA890F9145C}" dt="2022-01-16T14:57:42.047" v="75" actId="478"/>
          <ac:spMkLst>
            <pc:docMk/>
            <pc:sldMk cId="3118438141" sldId="258"/>
            <ac:spMk id="3" creationId="{DB84B565-5181-4F67-9B18-45C902A245B0}"/>
          </ac:spMkLst>
        </pc:spChg>
        <pc:spChg chg="add">
          <ac:chgData name="Mariia Sitnikova" userId="784222be-ffb6-4517-a39d-1cae497b2905" providerId="ADAL" clId="{171975A9-E044-424E-8900-0AA890F9145C}" dt="2022-01-16T14:58:07.149" v="79" actId="26606"/>
          <ac:spMkLst>
            <pc:docMk/>
            <pc:sldMk cId="3118438141" sldId="258"/>
            <ac:spMk id="7" creationId="{C7D023E4-8DE1-436E-9847-ED6A4B4B04FD}"/>
          </ac:spMkLst>
        </pc:spChg>
        <pc:grpChg chg="add">
          <ac:chgData name="Mariia Sitnikova" userId="784222be-ffb6-4517-a39d-1cae497b2905" providerId="ADAL" clId="{171975A9-E044-424E-8900-0AA890F9145C}" dt="2022-01-16T14:58:07.149" v="79" actId="26606"/>
          <ac:grpSpMkLst>
            <pc:docMk/>
            <pc:sldMk cId="3118438141" sldId="258"/>
            <ac:grpSpMk id="9" creationId="{1FEC590B-3306-47E9-BD67-97F3F76169A4}"/>
          </ac:grpSpMkLst>
        </pc:grpChg>
        <pc:grpChg chg="add">
          <ac:chgData name="Mariia Sitnikova" userId="784222be-ffb6-4517-a39d-1cae497b2905" providerId="ADAL" clId="{171975A9-E044-424E-8900-0AA890F9145C}" dt="2022-01-16T14:58:07.149" v="79" actId="26606"/>
          <ac:grpSpMkLst>
            <pc:docMk/>
            <pc:sldMk cId="3118438141" sldId="258"/>
            <ac:grpSpMk id="13" creationId="{A47AAF5E-1692-48C9-98FB-6432BF0BC4F7}"/>
          </ac:grpSpMkLst>
        </pc:grpChg>
      </pc:sldChg>
      <pc:sldChg chg="addSp delSp modSp new mod">
        <pc:chgData name="Mariia Sitnikova" userId="784222be-ffb6-4517-a39d-1cae497b2905" providerId="ADAL" clId="{171975A9-E044-424E-8900-0AA890F9145C}" dt="2022-01-16T15:03:13.565" v="135" actId="1076"/>
        <pc:sldMkLst>
          <pc:docMk/>
          <pc:sldMk cId="3349532192" sldId="259"/>
        </pc:sldMkLst>
        <pc:spChg chg="mod">
          <ac:chgData name="Mariia Sitnikova" userId="784222be-ffb6-4517-a39d-1cae497b2905" providerId="ADAL" clId="{171975A9-E044-424E-8900-0AA890F9145C}" dt="2022-01-16T15:00:00.142" v="121" actId="1076"/>
          <ac:spMkLst>
            <pc:docMk/>
            <pc:sldMk cId="3349532192" sldId="259"/>
            <ac:spMk id="2" creationId="{36DCEFC5-864C-4E23-8D4B-24B7F39DACA4}"/>
          </ac:spMkLst>
        </pc:spChg>
        <pc:spChg chg="del">
          <ac:chgData name="Mariia Sitnikova" userId="784222be-ffb6-4517-a39d-1cae497b2905" providerId="ADAL" clId="{171975A9-E044-424E-8900-0AA890F9145C}" dt="2022-01-16T15:01:13.825" v="122" actId="478"/>
          <ac:spMkLst>
            <pc:docMk/>
            <pc:sldMk cId="3349532192" sldId="259"/>
            <ac:spMk id="3" creationId="{40DEA486-14F6-4429-AAD7-CC4B71548E24}"/>
          </ac:spMkLst>
        </pc:spChg>
        <pc:picChg chg="add mod">
          <ac:chgData name="Mariia Sitnikova" userId="784222be-ffb6-4517-a39d-1cae497b2905" providerId="ADAL" clId="{171975A9-E044-424E-8900-0AA890F9145C}" dt="2022-01-16T15:02:45.732" v="130" actId="1076"/>
          <ac:picMkLst>
            <pc:docMk/>
            <pc:sldMk cId="3349532192" sldId="259"/>
            <ac:picMk id="5" creationId="{EF74B7BD-25BB-4804-B152-47C77352C6B0}"/>
          </ac:picMkLst>
        </pc:picChg>
        <pc:picChg chg="add mod">
          <ac:chgData name="Mariia Sitnikova" userId="784222be-ffb6-4517-a39d-1cae497b2905" providerId="ADAL" clId="{171975A9-E044-424E-8900-0AA890F9145C}" dt="2022-01-16T15:02:24.163" v="127" actId="1076"/>
          <ac:picMkLst>
            <pc:docMk/>
            <pc:sldMk cId="3349532192" sldId="259"/>
            <ac:picMk id="7" creationId="{46447BC6-A2B6-45E6-B833-21867B5F5966}"/>
          </ac:picMkLst>
        </pc:picChg>
        <pc:picChg chg="add mod">
          <ac:chgData name="Mariia Sitnikova" userId="784222be-ffb6-4517-a39d-1cae497b2905" providerId="ADAL" clId="{171975A9-E044-424E-8900-0AA890F9145C}" dt="2022-01-16T15:02:40.725" v="129" actId="1076"/>
          <ac:picMkLst>
            <pc:docMk/>
            <pc:sldMk cId="3349532192" sldId="259"/>
            <ac:picMk id="9" creationId="{343106F7-4318-4EE5-A3C2-0F37E71BBD60}"/>
          </ac:picMkLst>
        </pc:picChg>
        <pc:picChg chg="add mod">
          <ac:chgData name="Mariia Sitnikova" userId="784222be-ffb6-4517-a39d-1cae497b2905" providerId="ADAL" clId="{171975A9-E044-424E-8900-0AA890F9145C}" dt="2022-01-16T15:03:01.814" v="133" actId="14100"/>
          <ac:picMkLst>
            <pc:docMk/>
            <pc:sldMk cId="3349532192" sldId="259"/>
            <ac:picMk id="11" creationId="{8D0EFF54-6BA0-4723-B7E4-7E60E07A68C1}"/>
          </ac:picMkLst>
        </pc:picChg>
        <pc:picChg chg="add mod">
          <ac:chgData name="Mariia Sitnikova" userId="784222be-ffb6-4517-a39d-1cae497b2905" providerId="ADAL" clId="{171975A9-E044-424E-8900-0AA890F9145C}" dt="2022-01-16T15:03:13.565" v="135" actId="1076"/>
          <ac:picMkLst>
            <pc:docMk/>
            <pc:sldMk cId="3349532192" sldId="259"/>
            <ac:picMk id="13" creationId="{2765835A-1844-4D86-9836-DE9159E2D3EE}"/>
          </ac:picMkLst>
        </pc:picChg>
      </pc:sldChg>
      <pc:sldChg chg="addSp delSp modSp new mod">
        <pc:chgData name="Mariia Sitnikova" userId="784222be-ffb6-4517-a39d-1cae497b2905" providerId="ADAL" clId="{171975A9-E044-424E-8900-0AA890F9145C}" dt="2022-01-16T15:07:06.292" v="185" actId="1076"/>
        <pc:sldMkLst>
          <pc:docMk/>
          <pc:sldMk cId="1788196664" sldId="260"/>
        </pc:sldMkLst>
        <pc:spChg chg="mod">
          <ac:chgData name="Mariia Sitnikova" userId="784222be-ffb6-4517-a39d-1cae497b2905" providerId="ADAL" clId="{171975A9-E044-424E-8900-0AA890F9145C}" dt="2022-01-16T15:04:38.596" v="178" actId="1076"/>
          <ac:spMkLst>
            <pc:docMk/>
            <pc:sldMk cId="1788196664" sldId="260"/>
            <ac:spMk id="2" creationId="{BAE79802-7AB3-457C-B2FC-FD403485A395}"/>
          </ac:spMkLst>
        </pc:spChg>
        <pc:spChg chg="del">
          <ac:chgData name="Mariia Sitnikova" userId="784222be-ffb6-4517-a39d-1cae497b2905" providerId="ADAL" clId="{171975A9-E044-424E-8900-0AA890F9145C}" dt="2022-01-16T15:04:40.771" v="179" actId="478"/>
          <ac:spMkLst>
            <pc:docMk/>
            <pc:sldMk cId="1788196664" sldId="260"/>
            <ac:spMk id="3" creationId="{3DBA066E-0EED-45A5-AA3D-C2430E476C38}"/>
          </ac:spMkLst>
        </pc:spChg>
        <pc:picChg chg="add mod">
          <ac:chgData name="Mariia Sitnikova" userId="784222be-ffb6-4517-a39d-1cae497b2905" providerId="ADAL" clId="{171975A9-E044-424E-8900-0AA890F9145C}" dt="2022-01-16T15:07:00.866" v="183" actId="1076"/>
          <ac:picMkLst>
            <pc:docMk/>
            <pc:sldMk cId="1788196664" sldId="260"/>
            <ac:picMk id="5" creationId="{9E4D9DFE-835F-46F4-B5E0-986DA5FDE540}"/>
          </ac:picMkLst>
        </pc:picChg>
        <pc:picChg chg="add mod">
          <ac:chgData name="Mariia Sitnikova" userId="784222be-ffb6-4517-a39d-1cae497b2905" providerId="ADAL" clId="{171975A9-E044-424E-8900-0AA890F9145C}" dt="2022-01-16T15:07:06.292" v="185" actId="1076"/>
          <ac:picMkLst>
            <pc:docMk/>
            <pc:sldMk cId="1788196664" sldId="260"/>
            <ac:picMk id="7" creationId="{83018179-B375-4A82-821D-4CDC19791213}"/>
          </ac:picMkLst>
        </pc:picChg>
      </pc:sldChg>
      <pc:sldChg chg="addSp delSp modSp new mod">
        <pc:chgData name="Mariia Sitnikova" userId="784222be-ffb6-4517-a39d-1cae497b2905" providerId="ADAL" clId="{171975A9-E044-424E-8900-0AA890F9145C}" dt="2022-01-16T15:09:21.046" v="214" actId="1076"/>
        <pc:sldMkLst>
          <pc:docMk/>
          <pc:sldMk cId="136596253" sldId="261"/>
        </pc:sldMkLst>
        <pc:spChg chg="mod">
          <ac:chgData name="Mariia Sitnikova" userId="784222be-ffb6-4517-a39d-1cae497b2905" providerId="ADAL" clId="{171975A9-E044-424E-8900-0AA890F9145C}" dt="2022-01-16T15:08:36.778" v="205" actId="1076"/>
          <ac:spMkLst>
            <pc:docMk/>
            <pc:sldMk cId="136596253" sldId="261"/>
            <ac:spMk id="2" creationId="{A59E83B0-8134-46A2-B799-F8EE65694398}"/>
          </ac:spMkLst>
        </pc:spChg>
        <pc:spChg chg="del">
          <ac:chgData name="Mariia Sitnikova" userId="784222be-ffb6-4517-a39d-1cae497b2905" providerId="ADAL" clId="{171975A9-E044-424E-8900-0AA890F9145C}" dt="2022-01-16T15:08:38.512" v="206" actId="478"/>
          <ac:spMkLst>
            <pc:docMk/>
            <pc:sldMk cId="136596253" sldId="261"/>
            <ac:spMk id="3" creationId="{BF75FD6D-1A85-4CB0-81DD-8D090244E47A}"/>
          </ac:spMkLst>
        </pc:spChg>
        <pc:picChg chg="add del mod">
          <ac:chgData name="Mariia Sitnikova" userId="784222be-ffb6-4517-a39d-1cae497b2905" providerId="ADAL" clId="{171975A9-E044-424E-8900-0AA890F9145C}" dt="2022-01-16T15:08:42.741" v="209" actId="478"/>
          <ac:picMkLst>
            <pc:docMk/>
            <pc:sldMk cId="136596253" sldId="261"/>
            <ac:picMk id="5" creationId="{0185381A-1FE5-431D-ACF0-4B5E59EFC3C0}"/>
          </ac:picMkLst>
        </pc:picChg>
        <pc:picChg chg="add mod">
          <ac:chgData name="Mariia Sitnikova" userId="784222be-ffb6-4517-a39d-1cae497b2905" providerId="ADAL" clId="{171975A9-E044-424E-8900-0AA890F9145C}" dt="2022-01-16T15:09:04.049" v="212" actId="1076"/>
          <ac:picMkLst>
            <pc:docMk/>
            <pc:sldMk cId="136596253" sldId="261"/>
            <ac:picMk id="7" creationId="{D95CBF9B-7DA0-4368-BA17-043F9C1BAE51}"/>
          </ac:picMkLst>
        </pc:picChg>
        <pc:picChg chg="add mod">
          <ac:chgData name="Mariia Sitnikova" userId="784222be-ffb6-4517-a39d-1cae497b2905" providerId="ADAL" clId="{171975A9-E044-424E-8900-0AA890F9145C}" dt="2022-01-16T15:09:21.046" v="214" actId="1076"/>
          <ac:picMkLst>
            <pc:docMk/>
            <pc:sldMk cId="136596253" sldId="261"/>
            <ac:picMk id="9" creationId="{A6B7CB44-4575-40C0-BAAD-92008421C1D6}"/>
          </ac:picMkLst>
        </pc:picChg>
      </pc:sldChg>
      <pc:sldChg chg="addSp delSp modSp new mod">
        <pc:chgData name="Mariia Sitnikova" userId="784222be-ffb6-4517-a39d-1cae497b2905" providerId="ADAL" clId="{171975A9-E044-424E-8900-0AA890F9145C}" dt="2022-01-16T15:12:05.047" v="248" actId="1076"/>
        <pc:sldMkLst>
          <pc:docMk/>
          <pc:sldMk cId="2747981885" sldId="262"/>
        </pc:sldMkLst>
        <pc:spChg chg="mod">
          <ac:chgData name="Mariia Sitnikova" userId="784222be-ffb6-4517-a39d-1cae497b2905" providerId="ADAL" clId="{171975A9-E044-424E-8900-0AA890F9145C}" dt="2022-01-16T15:11:20.643" v="239" actId="1076"/>
          <ac:spMkLst>
            <pc:docMk/>
            <pc:sldMk cId="2747981885" sldId="262"/>
            <ac:spMk id="2" creationId="{D2A2C3C9-5392-479D-8A54-BBC9BCDA5D82}"/>
          </ac:spMkLst>
        </pc:spChg>
        <pc:spChg chg="del">
          <ac:chgData name="Mariia Sitnikova" userId="784222be-ffb6-4517-a39d-1cae497b2905" providerId="ADAL" clId="{171975A9-E044-424E-8900-0AA890F9145C}" dt="2022-01-16T15:11:22.764" v="240" actId="478"/>
          <ac:spMkLst>
            <pc:docMk/>
            <pc:sldMk cId="2747981885" sldId="262"/>
            <ac:spMk id="3" creationId="{10F0C642-3A8A-40AD-8C08-E18C2E6B338B}"/>
          </ac:spMkLst>
        </pc:spChg>
        <pc:spChg chg="add mod">
          <ac:chgData name="Mariia Sitnikova" userId="784222be-ffb6-4517-a39d-1cae497b2905" providerId="ADAL" clId="{171975A9-E044-424E-8900-0AA890F9145C}" dt="2022-01-16T15:12:05.047" v="248" actId="1076"/>
          <ac:spMkLst>
            <pc:docMk/>
            <pc:sldMk cId="2747981885" sldId="262"/>
            <ac:spMk id="6" creationId="{798346F2-126C-45B2-BC5F-0EB77451252F}"/>
          </ac:spMkLst>
        </pc:spChg>
        <pc:picChg chg="add mod">
          <ac:chgData name="Mariia Sitnikova" userId="784222be-ffb6-4517-a39d-1cae497b2905" providerId="ADAL" clId="{171975A9-E044-424E-8900-0AA890F9145C}" dt="2022-01-16T15:11:28.730" v="243" actId="1076"/>
          <ac:picMkLst>
            <pc:docMk/>
            <pc:sldMk cId="2747981885" sldId="262"/>
            <ac:picMk id="5" creationId="{20ED0A8F-847E-400E-B2ED-B034A9F01476}"/>
          </ac:picMkLst>
        </pc:picChg>
      </pc:sldChg>
      <pc:sldChg chg="addSp delSp modSp new mod">
        <pc:chgData name="Mariia Sitnikova" userId="784222be-ffb6-4517-a39d-1cae497b2905" providerId="ADAL" clId="{171975A9-E044-424E-8900-0AA890F9145C}" dt="2022-01-16T15:27:26.466" v="277" actId="1076"/>
        <pc:sldMkLst>
          <pc:docMk/>
          <pc:sldMk cId="181543422" sldId="263"/>
        </pc:sldMkLst>
        <pc:spChg chg="del">
          <ac:chgData name="Mariia Sitnikova" userId="784222be-ffb6-4517-a39d-1cae497b2905" providerId="ADAL" clId="{171975A9-E044-424E-8900-0AA890F9145C}" dt="2022-01-16T15:26:16.878" v="251" actId="478"/>
          <ac:spMkLst>
            <pc:docMk/>
            <pc:sldMk cId="181543422" sldId="263"/>
            <ac:spMk id="2" creationId="{E7153843-75B6-45FF-8579-805791CCCEEF}"/>
          </ac:spMkLst>
        </pc:spChg>
        <pc:spChg chg="del">
          <ac:chgData name="Mariia Sitnikova" userId="784222be-ffb6-4517-a39d-1cae497b2905" providerId="ADAL" clId="{171975A9-E044-424E-8900-0AA890F9145C}" dt="2022-01-16T15:26:15.312" v="250" actId="478"/>
          <ac:spMkLst>
            <pc:docMk/>
            <pc:sldMk cId="181543422" sldId="263"/>
            <ac:spMk id="3" creationId="{A6095140-7559-4D6F-B62C-3F10D2FBD483}"/>
          </ac:spMkLst>
        </pc:spChg>
        <pc:spChg chg="add mod">
          <ac:chgData name="Mariia Sitnikova" userId="784222be-ffb6-4517-a39d-1cae497b2905" providerId="ADAL" clId="{171975A9-E044-424E-8900-0AA890F9145C}" dt="2022-01-16T15:27:26.466" v="277" actId="1076"/>
          <ac:spMkLst>
            <pc:docMk/>
            <pc:sldMk cId="181543422" sldId="263"/>
            <ac:spMk id="12" creationId="{73594703-5EF1-4ACA-9140-4A27AFD415A9}"/>
          </ac:spMkLst>
        </pc:spChg>
        <pc:picChg chg="add mod">
          <ac:chgData name="Mariia Sitnikova" userId="784222be-ffb6-4517-a39d-1cae497b2905" providerId="ADAL" clId="{171975A9-E044-424E-8900-0AA890F9145C}" dt="2022-01-16T15:26:20.058" v="253" actId="1076"/>
          <ac:picMkLst>
            <pc:docMk/>
            <pc:sldMk cId="181543422" sldId="263"/>
            <ac:picMk id="5" creationId="{5D977471-E5D5-42B8-A5A1-4CD8B0B4BC1B}"/>
          </ac:picMkLst>
        </pc:picChg>
        <pc:picChg chg="add mod">
          <ac:chgData name="Mariia Sitnikova" userId="784222be-ffb6-4517-a39d-1cae497b2905" providerId="ADAL" clId="{171975A9-E044-424E-8900-0AA890F9145C}" dt="2022-01-16T15:26:36.567" v="255" actId="1076"/>
          <ac:picMkLst>
            <pc:docMk/>
            <pc:sldMk cId="181543422" sldId="263"/>
            <ac:picMk id="7" creationId="{CEBBE137-674A-4067-B210-8A591793B061}"/>
          </ac:picMkLst>
        </pc:picChg>
        <pc:picChg chg="add mod">
          <ac:chgData name="Mariia Sitnikova" userId="784222be-ffb6-4517-a39d-1cae497b2905" providerId="ADAL" clId="{171975A9-E044-424E-8900-0AA890F9145C}" dt="2022-01-16T15:27:08.792" v="261" actId="14100"/>
          <ac:picMkLst>
            <pc:docMk/>
            <pc:sldMk cId="181543422" sldId="263"/>
            <ac:picMk id="9" creationId="{BC5CAC76-42B1-4A68-A79C-64235D45482E}"/>
          </ac:picMkLst>
        </pc:picChg>
        <pc:picChg chg="add mod">
          <ac:chgData name="Mariia Sitnikova" userId="784222be-ffb6-4517-a39d-1cae497b2905" providerId="ADAL" clId="{171975A9-E044-424E-8900-0AA890F9145C}" dt="2022-01-16T15:27:10.774" v="262" actId="1076"/>
          <ac:picMkLst>
            <pc:docMk/>
            <pc:sldMk cId="181543422" sldId="263"/>
            <ac:picMk id="11" creationId="{902F49AB-7D18-4E31-9514-84B69C346D26}"/>
          </ac:picMkLst>
        </pc:picChg>
      </pc:sldChg>
      <pc:sldChg chg="new del">
        <pc:chgData name="Mariia Sitnikova" userId="784222be-ffb6-4517-a39d-1cae497b2905" providerId="ADAL" clId="{171975A9-E044-424E-8900-0AA890F9145C}" dt="2022-01-16T15:29:32.009" v="284" actId="2696"/>
        <pc:sldMkLst>
          <pc:docMk/>
          <pc:sldMk cId="398678313" sldId="264"/>
        </pc:sldMkLst>
      </pc:sldChg>
      <pc:sldChg chg="addSp modSp new mod setBg">
        <pc:chgData name="Mariia Sitnikova" userId="784222be-ffb6-4517-a39d-1cae497b2905" providerId="ADAL" clId="{171975A9-E044-424E-8900-0AA890F9145C}" dt="2022-01-16T15:30:56.756" v="341" actId="20577"/>
        <pc:sldMkLst>
          <pc:docMk/>
          <pc:sldMk cId="599814937" sldId="264"/>
        </pc:sldMkLst>
        <pc:spChg chg="mod">
          <ac:chgData name="Mariia Sitnikova" userId="784222be-ffb6-4517-a39d-1cae497b2905" providerId="ADAL" clId="{171975A9-E044-424E-8900-0AA890F9145C}" dt="2022-01-16T15:30:26.311" v="289" actId="26606"/>
          <ac:spMkLst>
            <pc:docMk/>
            <pc:sldMk cId="599814937" sldId="264"/>
            <ac:spMk id="2" creationId="{A63A3D51-5795-4906-A681-872BB83E5DC5}"/>
          </ac:spMkLst>
        </pc:spChg>
        <pc:spChg chg="mod">
          <ac:chgData name="Mariia Sitnikova" userId="784222be-ffb6-4517-a39d-1cae497b2905" providerId="ADAL" clId="{171975A9-E044-424E-8900-0AA890F9145C}" dt="2022-01-16T15:30:56.756" v="341" actId="20577"/>
          <ac:spMkLst>
            <pc:docMk/>
            <pc:sldMk cId="599814937" sldId="264"/>
            <ac:spMk id="3" creationId="{1E20A52C-684A-428B-AFD2-9AC8D338AE40}"/>
          </ac:spMkLst>
        </pc:spChg>
        <pc:spChg chg="add">
          <ac:chgData name="Mariia Sitnikova" userId="784222be-ffb6-4517-a39d-1cae497b2905" providerId="ADAL" clId="{171975A9-E044-424E-8900-0AA890F9145C}" dt="2022-01-16T15:30:26.311" v="289" actId="26606"/>
          <ac:spMkLst>
            <pc:docMk/>
            <pc:sldMk cId="599814937" sldId="264"/>
            <ac:spMk id="8" creationId="{BAD76F3E-3A97-486B-B402-44400A8B9173}"/>
          </ac:spMkLst>
        </pc:spChg>
        <pc:spChg chg="add">
          <ac:chgData name="Mariia Sitnikova" userId="784222be-ffb6-4517-a39d-1cae497b2905" providerId="ADAL" clId="{171975A9-E044-424E-8900-0AA890F9145C}" dt="2022-01-16T15:30:26.311" v="289" actId="26606"/>
          <ac:spMkLst>
            <pc:docMk/>
            <pc:sldMk cId="599814937" sldId="264"/>
            <ac:spMk id="10" creationId="{391F6B52-91F4-4AEB-B6DB-29FEBCF28C8B}"/>
          </ac:spMkLst>
        </pc:spChg>
        <pc:spChg chg="add">
          <ac:chgData name="Mariia Sitnikova" userId="784222be-ffb6-4517-a39d-1cae497b2905" providerId="ADAL" clId="{171975A9-E044-424E-8900-0AA890F9145C}" dt="2022-01-16T15:30:26.311" v="289" actId="26606"/>
          <ac:spMkLst>
            <pc:docMk/>
            <pc:sldMk cId="599814937" sldId="264"/>
            <ac:spMk id="12" creationId="{2CD6F061-7C53-44F4-9794-953DB70A451B}"/>
          </ac:spMkLst>
        </pc:spChg>
      </pc:sldChg>
      <pc:sldChg chg="delSp add del setBg delDesignElem">
        <pc:chgData name="Mariia Sitnikova" userId="784222be-ffb6-4517-a39d-1cae497b2905" providerId="ADAL" clId="{171975A9-E044-424E-8900-0AA890F9145C}" dt="2022-01-16T15:29:29.379" v="283" actId="2696"/>
        <pc:sldMkLst>
          <pc:docMk/>
          <pc:sldMk cId="1560287047" sldId="265"/>
        </pc:sldMkLst>
        <pc:spChg chg="del">
          <ac:chgData name="Mariia Sitnikova" userId="784222be-ffb6-4517-a39d-1cae497b2905" providerId="ADAL" clId="{171975A9-E044-424E-8900-0AA890F9145C}" dt="2022-01-16T15:29:11.950" v="280"/>
          <ac:spMkLst>
            <pc:docMk/>
            <pc:sldMk cId="1560287047" sldId="265"/>
            <ac:spMk id="7" creationId="{C7D023E4-8DE1-436E-9847-ED6A4B4B04FD}"/>
          </ac:spMkLst>
        </pc:spChg>
        <pc:grpChg chg="del">
          <ac:chgData name="Mariia Sitnikova" userId="784222be-ffb6-4517-a39d-1cae497b2905" providerId="ADAL" clId="{171975A9-E044-424E-8900-0AA890F9145C}" dt="2022-01-16T15:29:11.950" v="280"/>
          <ac:grpSpMkLst>
            <pc:docMk/>
            <pc:sldMk cId="1560287047" sldId="265"/>
            <ac:grpSpMk id="9" creationId="{1FEC590B-3306-47E9-BD67-97F3F76169A4}"/>
          </ac:grpSpMkLst>
        </pc:grpChg>
        <pc:grpChg chg="del">
          <ac:chgData name="Mariia Sitnikova" userId="784222be-ffb6-4517-a39d-1cae497b2905" providerId="ADAL" clId="{171975A9-E044-424E-8900-0AA890F9145C}" dt="2022-01-16T15:29:11.950" v="280"/>
          <ac:grpSpMkLst>
            <pc:docMk/>
            <pc:sldMk cId="1560287047" sldId="265"/>
            <ac:grpSpMk id="13" creationId="{A47AAF5E-1692-48C9-98FB-6432BF0BC4F7}"/>
          </ac:grpSpMkLst>
        </pc:grpChg>
      </pc:sldChg>
      <pc:sldChg chg="addSp delSp modSp new mod">
        <pc:chgData name="Mariia Sitnikova" userId="784222be-ffb6-4517-a39d-1cae497b2905" providerId="ADAL" clId="{171975A9-E044-424E-8900-0AA890F9145C}" dt="2022-01-16T15:44:21.612" v="574" actId="1076"/>
        <pc:sldMkLst>
          <pc:docMk/>
          <pc:sldMk cId="4164721467" sldId="265"/>
        </pc:sldMkLst>
        <pc:spChg chg="mod">
          <ac:chgData name="Mariia Sitnikova" userId="784222be-ffb6-4517-a39d-1cae497b2905" providerId="ADAL" clId="{171975A9-E044-424E-8900-0AA890F9145C}" dt="2022-01-16T15:31:15.409" v="364" actId="20577"/>
          <ac:spMkLst>
            <pc:docMk/>
            <pc:sldMk cId="4164721467" sldId="265"/>
            <ac:spMk id="2" creationId="{0301BA87-D573-44BB-9DC0-194377010082}"/>
          </ac:spMkLst>
        </pc:spChg>
        <pc:spChg chg="del">
          <ac:chgData name="Mariia Sitnikova" userId="784222be-ffb6-4517-a39d-1cae497b2905" providerId="ADAL" clId="{171975A9-E044-424E-8900-0AA890F9145C}" dt="2022-01-16T15:31:17.155" v="365" actId="478"/>
          <ac:spMkLst>
            <pc:docMk/>
            <pc:sldMk cId="4164721467" sldId="265"/>
            <ac:spMk id="3" creationId="{A60D6291-F473-4D47-A94A-15004DB2ADDF}"/>
          </ac:spMkLst>
        </pc:spChg>
        <pc:spChg chg="add del mod">
          <ac:chgData name="Mariia Sitnikova" userId="784222be-ffb6-4517-a39d-1cae497b2905" providerId="ADAL" clId="{171975A9-E044-424E-8900-0AA890F9145C}" dt="2022-01-16T15:44:17.172" v="573" actId="478"/>
          <ac:spMkLst>
            <pc:docMk/>
            <pc:sldMk cId="4164721467" sldId="265"/>
            <ac:spMk id="5" creationId="{1E44C672-EE91-416D-AF3F-7980C1D3644A}"/>
          </ac:spMkLst>
        </pc:spChg>
        <pc:picChg chg="add mod">
          <ac:chgData name="Mariia Sitnikova" userId="784222be-ffb6-4517-a39d-1cae497b2905" providerId="ADAL" clId="{171975A9-E044-424E-8900-0AA890F9145C}" dt="2022-01-16T15:44:21.612" v="574" actId="1076"/>
          <ac:picMkLst>
            <pc:docMk/>
            <pc:sldMk cId="4164721467" sldId="265"/>
            <ac:picMk id="7" creationId="{741F98D6-80E8-4962-87D5-F3E16BE75AEA}"/>
          </ac:picMkLst>
        </pc:picChg>
      </pc:sldChg>
      <pc:sldChg chg="addSp del delDesignElem">
        <pc:chgData name="Mariia Sitnikova" userId="784222be-ffb6-4517-a39d-1cae497b2905" providerId="ADAL" clId="{171975A9-E044-424E-8900-0AA890F9145C}" dt="2022-01-16T15:29:25.627" v="282"/>
        <pc:sldMkLst>
          <pc:docMk/>
          <pc:sldMk cId="2859702038" sldId="266"/>
        </pc:sldMkLst>
        <pc:spChg chg="add">
          <ac:chgData name="Mariia Sitnikova" userId="784222be-ffb6-4517-a39d-1cae497b2905" providerId="ADAL" clId="{171975A9-E044-424E-8900-0AA890F9145C}" dt="2022-01-16T15:29:25.627" v="282"/>
          <ac:spMkLst>
            <pc:docMk/>
            <pc:sldMk cId="2859702038" sldId="266"/>
            <ac:spMk id="7" creationId="{C7D023E4-8DE1-436E-9847-ED6A4B4B04FD}"/>
          </ac:spMkLst>
        </pc:spChg>
        <pc:grpChg chg="add">
          <ac:chgData name="Mariia Sitnikova" userId="784222be-ffb6-4517-a39d-1cae497b2905" providerId="ADAL" clId="{171975A9-E044-424E-8900-0AA890F9145C}" dt="2022-01-16T15:29:25.627" v="282"/>
          <ac:grpSpMkLst>
            <pc:docMk/>
            <pc:sldMk cId="2859702038" sldId="266"/>
            <ac:grpSpMk id="9" creationId="{1FEC590B-3306-47E9-BD67-97F3F76169A4}"/>
          </ac:grpSpMkLst>
        </pc:grpChg>
        <pc:grpChg chg="add">
          <ac:chgData name="Mariia Sitnikova" userId="784222be-ffb6-4517-a39d-1cae497b2905" providerId="ADAL" clId="{171975A9-E044-424E-8900-0AA890F9145C}" dt="2022-01-16T15:29:25.627" v="282"/>
          <ac:grpSpMkLst>
            <pc:docMk/>
            <pc:sldMk cId="2859702038" sldId="266"/>
            <ac:grpSpMk id="13" creationId="{A47AAF5E-1692-48C9-98FB-6432BF0BC4F7}"/>
          </ac:grpSpMkLst>
        </pc:grpChg>
      </pc:sldChg>
      <pc:sldChg chg="modSp new mod">
        <pc:chgData name="Mariia Sitnikova" userId="784222be-ffb6-4517-a39d-1cae497b2905" providerId="ADAL" clId="{171975A9-E044-424E-8900-0AA890F9145C}" dt="2022-01-16T15:33:44.313" v="567" actId="20577"/>
        <pc:sldMkLst>
          <pc:docMk/>
          <pc:sldMk cId="3888483790" sldId="266"/>
        </pc:sldMkLst>
        <pc:spChg chg="mod">
          <ac:chgData name="Mariia Sitnikova" userId="784222be-ffb6-4517-a39d-1cae497b2905" providerId="ADAL" clId="{171975A9-E044-424E-8900-0AA890F9145C}" dt="2022-01-16T15:31:34.398" v="385" actId="1076"/>
          <ac:spMkLst>
            <pc:docMk/>
            <pc:sldMk cId="3888483790" sldId="266"/>
            <ac:spMk id="2" creationId="{10F197FF-F59A-4E56-BDE0-9E12AF503272}"/>
          </ac:spMkLst>
        </pc:spChg>
        <pc:spChg chg="mod">
          <ac:chgData name="Mariia Sitnikova" userId="784222be-ffb6-4517-a39d-1cae497b2905" providerId="ADAL" clId="{171975A9-E044-424E-8900-0AA890F9145C}" dt="2022-01-16T15:33:44.313" v="567" actId="20577"/>
          <ac:spMkLst>
            <pc:docMk/>
            <pc:sldMk cId="3888483790" sldId="266"/>
            <ac:spMk id="3" creationId="{5DABF7CC-7D11-4FA6-8A8A-AD9EAA8BDCE4}"/>
          </ac:spMkLst>
        </pc:spChg>
      </pc:sldChg>
      <pc:sldChg chg="delSp modSp new mod">
        <pc:chgData name="Mariia Sitnikova" userId="784222be-ffb6-4517-a39d-1cae497b2905" providerId="ADAL" clId="{171975A9-E044-424E-8900-0AA890F9145C}" dt="2022-01-16T15:33:06.678" v="510" actId="478"/>
        <pc:sldMkLst>
          <pc:docMk/>
          <pc:sldMk cId="2571119841" sldId="267"/>
        </pc:sldMkLst>
        <pc:spChg chg="mod">
          <ac:chgData name="Mariia Sitnikova" userId="784222be-ffb6-4517-a39d-1cae497b2905" providerId="ADAL" clId="{171975A9-E044-424E-8900-0AA890F9145C}" dt="2022-01-16T15:33:01.628" v="509" actId="20577"/>
          <ac:spMkLst>
            <pc:docMk/>
            <pc:sldMk cId="2571119841" sldId="267"/>
            <ac:spMk id="2" creationId="{4711CEE8-BEC7-4BC8-B159-244C8698D4F6}"/>
          </ac:spMkLst>
        </pc:spChg>
        <pc:spChg chg="del">
          <ac:chgData name="Mariia Sitnikova" userId="784222be-ffb6-4517-a39d-1cae497b2905" providerId="ADAL" clId="{171975A9-E044-424E-8900-0AA890F9145C}" dt="2022-01-16T15:33:06.678" v="510" actId="478"/>
          <ac:spMkLst>
            <pc:docMk/>
            <pc:sldMk cId="2571119841" sldId="267"/>
            <ac:spMk id="3" creationId="{CFBD3CD0-3161-47E2-8CD6-BE960D53331B}"/>
          </ac:spMkLst>
        </pc:spChg>
      </pc:sldChg>
      <pc:sldChg chg="addSp delSp new mod">
        <pc:chgData name="Mariia Sitnikova" userId="784222be-ffb6-4517-a39d-1cae497b2905" providerId="ADAL" clId="{171975A9-E044-424E-8900-0AA890F9145C}" dt="2022-01-16T15:46:39.903" v="578" actId="22"/>
        <pc:sldMkLst>
          <pc:docMk/>
          <pc:sldMk cId="1581307918" sldId="268"/>
        </pc:sldMkLst>
        <pc:spChg chg="del">
          <ac:chgData name="Mariia Sitnikova" userId="784222be-ffb6-4517-a39d-1cae497b2905" providerId="ADAL" clId="{171975A9-E044-424E-8900-0AA890F9145C}" dt="2022-01-16T15:46:38.942" v="577" actId="478"/>
          <ac:spMkLst>
            <pc:docMk/>
            <pc:sldMk cId="1581307918" sldId="268"/>
            <ac:spMk id="2" creationId="{E91D1775-7573-4F74-A49F-1DDD0F73AF14}"/>
          </ac:spMkLst>
        </pc:spChg>
        <pc:spChg chg="del">
          <ac:chgData name="Mariia Sitnikova" userId="784222be-ffb6-4517-a39d-1cae497b2905" providerId="ADAL" clId="{171975A9-E044-424E-8900-0AA890F9145C}" dt="2022-01-16T15:46:37.535" v="576" actId="478"/>
          <ac:spMkLst>
            <pc:docMk/>
            <pc:sldMk cId="1581307918" sldId="268"/>
            <ac:spMk id="3" creationId="{C9B88926-32E3-4003-AF39-9AC32027E454}"/>
          </ac:spMkLst>
        </pc:spChg>
        <pc:picChg chg="add">
          <ac:chgData name="Mariia Sitnikova" userId="784222be-ffb6-4517-a39d-1cae497b2905" providerId="ADAL" clId="{171975A9-E044-424E-8900-0AA890F9145C}" dt="2022-01-16T15:46:39.903" v="578" actId="22"/>
          <ac:picMkLst>
            <pc:docMk/>
            <pc:sldMk cId="1581307918" sldId="268"/>
            <ac:picMk id="5" creationId="{547B19E7-A9AE-4758-B9AF-F3F62F8D0A67}"/>
          </ac:picMkLst>
        </pc:picChg>
      </pc:sldChg>
      <pc:sldChg chg="addSp delSp modSp new mod">
        <pc:chgData name="Mariia Sitnikova" userId="784222be-ffb6-4517-a39d-1cae497b2905" providerId="ADAL" clId="{171975A9-E044-424E-8900-0AA890F9145C}" dt="2022-01-16T15:56:27.057" v="586" actId="1076"/>
        <pc:sldMkLst>
          <pc:docMk/>
          <pc:sldMk cId="2420478255" sldId="269"/>
        </pc:sldMkLst>
        <pc:spChg chg="del">
          <ac:chgData name="Mariia Sitnikova" userId="784222be-ffb6-4517-a39d-1cae497b2905" providerId="ADAL" clId="{171975A9-E044-424E-8900-0AA890F9145C}" dt="2022-01-16T15:47:42.373" v="581" actId="478"/>
          <ac:spMkLst>
            <pc:docMk/>
            <pc:sldMk cId="2420478255" sldId="269"/>
            <ac:spMk id="2" creationId="{C4B4A131-E8F1-4F23-A156-1FC078969587}"/>
          </ac:spMkLst>
        </pc:spChg>
        <pc:spChg chg="mod">
          <ac:chgData name="Mariia Sitnikova" userId="784222be-ffb6-4517-a39d-1cae497b2905" providerId="ADAL" clId="{171975A9-E044-424E-8900-0AA890F9145C}" dt="2022-01-16T15:47:48.680" v="582" actId="1076"/>
          <ac:spMkLst>
            <pc:docMk/>
            <pc:sldMk cId="2420478255" sldId="269"/>
            <ac:spMk id="3" creationId="{955AE3F5-BA6A-4EA3-A7CE-C3C0BCDFC31E}"/>
          </ac:spMkLst>
        </pc:spChg>
        <pc:picChg chg="add mod">
          <ac:chgData name="Mariia Sitnikova" userId="784222be-ffb6-4517-a39d-1cae497b2905" providerId="ADAL" clId="{171975A9-E044-424E-8900-0AA890F9145C}" dt="2022-01-16T15:56:27.057" v="586" actId="1076"/>
          <ac:picMkLst>
            <pc:docMk/>
            <pc:sldMk cId="2420478255" sldId="269"/>
            <ac:picMk id="5" creationId="{3EA32109-5E3D-4ACA-B827-A779B0799DCC}"/>
          </ac:picMkLst>
        </pc:picChg>
      </pc:sldChg>
      <pc:sldMasterChg chg="addSldLayout">
        <pc:chgData name="Mariia Sitnikova" userId="784222be-ffb6-4517-a39d-1cae497b2905" providerId="ADAL" clId="{171975A9-E044-424E-8900-0AA890F9145C}" dt="2022-01-16T14:55:48.140" v="0" actId="680"/>
        <pc:sldMasterMkLst>
          <pc:docMk/>
          <pc:sldMasterMk cId="3366556194" sldId="2147483648"/>
        </pc:sldMasterMkLst>
        <pc:sldLayoutChg chg="add">
          <pc:chgData name="Mariia Sitnikova" userId="784222be-ffb6-4517-a39d-1cae497b2905" providerId="ADAL" clId="{171975A9-E044-424E-8900-0AA890F9145C}" dt="2022-01-16T14:55:48.140" v="0" actId="680"/>
          <pc:sldLayoutMkLst>
            <pc:docMk/>
            <pc:sldMasterMk cId="3366556194" sldId="2147483648"/>
            <pc:sldLayoutMk cId="570018704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0474-101E-4D26-B7DF-A5554A911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1264F-CF40-4DA6-8B2F-023FAB58C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7001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655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sql-tutorial.ru/ru/book_case_statement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0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842715-DB2C-494A-A23D-A6733DF9C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666351"/>
            <a:ext cx="10558405" cy="3044335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Lection 10</a:t>
            </a:r>
          </a:p>
        </p:txBody>
      </p:sp>
    </p:spTree>
    <p:extLst>
      <p:ext uri="{BB962C8B-B14F-4D97-AF65-F5344CB8AC3E}">
        <p14:creationId xmlns:p14="http://schemas.microsoft.com/office/powerpoint/2010/main" val="191748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BA87-D573-44BB-9DC0-194377010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963291"/>
          </a:xfrm>
        </p:spPr>
        <p:txBody>
          <a:bodyPr/>
          <a:lstStyle/>
          <a:p>
            <a:r>
              <a:rPr lang="en-US" dirty="0"/>
              <a:t>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F98D6-80E8-4962-87D5-F3E16BE75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708" y="1171254"/>
            <a:ext cx="6097712" cy="536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2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7B19E7-A9AE-4758-B9AF-F3F62F8D0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88" y="485364"/>
            <a:ext cx="8402223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07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5AE3F5-BA6A-4EA3-A7CE-C3C0BCDFC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2657" y="5852079"/>
            <a:ext cx="9144000" cy="165576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http://www.sql-tutorial.ru/ru/book_case_statement.html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32109-5E3D-4ACA-B827-A779B0799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556" y="354070"/>
            <a:ext cx="7396888" cy="549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78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97FF-F59A-4E56-BDE0-9E12AF503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608"/>
            <a:ext cx="9144000" cy="922194"/>
          </a:xfrm>
        </p:spPr>
        <p:txBody>
          <a:bodyPr/>
          <a:lstStyle/>
          <a:p>
            <a:r>
              <a:rPr lang="ru-RU" dirty="0"/>
              <a:t>Что дальше?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BF7CC-7D11-4FA6-8A8A-AD9EAA8BD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03368"/>
            <a:ext cx="9144000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ru-RU" dirty="0"/>
              <a:t>Сертификация </a:t>
            </a:r>
            <a:r>
              <a:rPr lang="en-US" dirty="0"/>
              <a:t>DA-100</a:t>
            </a:r>
          </a:p>
          <a:p>
            <a:pPr marL="457200" indent="-457200" algn="l">
              <a:buAutoNum type="arabicPeriod"/>
            </a:pPr>
            <a:r>
              <a:rPr lang="en-US" dirty="0" err="1"/>
              <a:t>Sql</a:t>
            </a:r>
            <a:r>
              <a:rPr lang="en-US" dirty="0"/>
              <a:t>-ex</a:t>
            </a:r>
          </a:p>
          <a:p>
            <a:pPr marL="457200" indent="-457200" algn="l">
              <a:buAutoNum type="arabicPeriod"/>
            </a:pPr>
            <a:r>
              <a:rPr lang="ru-RU" dirty="0"/>
              <a:t>Учебник </a:t>
            </a:r>
            <a:r>
              <a:rPr lang="en-US" dirty="0"/>
              <a:t>Alan</a:t>
            </a:r>
            <a:r>
              <a:rPr lang="ru-RU" dirty="0"/>
              <a:t> </a:t>
            </a:r>
            <a:r>
              <a:rPr lang="en-US" dirty="0"/>
              <a:t>Beaulieu</a:t>
            </a:r>
            <a:r>
              <a:rPr lang="ru-RU" dirty="0"/>
              <a:t> </a:t>
            </a:r>
            <a:r>
              <a:rPr lang="en-US" dirty="0"/>
              <a:t>Learning</a:t>
            </a:r>
            <a:r>
              <a:rPr lang="ru-RU" dirty="0"/>
              <a:t> </a:t>
            </a:r>
            <a:r>
              <a:rPr lang="en-US" dirty="0"/>
              <a:t>SQL</a:t>
            </a:r>
            <a:endParaRPr lang="ru-RU" dirty="0"/>
          </a:p>
          <a:p>
            <a:pPr marL="457200" indent="-457200" algn="l">
              <a:buAutoNum type="arabicPeriod"/>
            </a:pPr>
            <a:r>
              <a:rPr lang="ru-RU" dirty="0"/>
              <a:t>25 теоретических вопросов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83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CEE8-BEC7-4BC8-B159-244C8698D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Успехов на собеседовании!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1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264A61-6AE3-4DC0-A455-5EDC604E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0" name="Color Cover">
              <a:extLst>
                <a:ext uri="{FF2B5EF4-FFF2-40B4-BE49-F238E27FC236}">
                  <a16:creationId xmlns:a16="http://schemas.microsoft.com/office/drawing/2014/main" id="{2F23900D-D5D0-4EE8-80F4-D25038DE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olor Cover">
              <a:extLst>
                <a:ext uri="{FF2B5EF4-FFF2-40B4-BE49-F238E27FC236}">
                  <a16:creationId xmlns:a16="http://schemas.microsoft.com/office/drawing/2014/main" id="{C55310DE-258B-4134-9DA8-DC4C2D0EB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91EE10-D5F3-48FA-BE55-F24A0BE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EF3BBC7-022F-4CD5-BE8E-BD8206C4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A877CB3E-FE2B-43A7-A987-F921A9249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FD8CE4-8ED5-4020-934B-68605D6FD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4089" y="980141"/>
            <a:ext cx="5155073" cy="51568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Theory, HW</a:t>
            </a:r>
          </a:p>
        </p:txBody>
      </p:sp>
    </p:spTree>
    <p:extLst>
      <p:ext uri="{BB962C8B-B14F-4D97-AF65-F5344CB8AC3E}">
        <p14:creationId xmlns:p14="http://schemas.microsoft.com/office/powerpoint/2010/main" val="179550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0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4B1948-7446-4BD8-8655-D36D1F274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666351"/>
            <a:ext cx="10558405" cy="3044335"/>
          </a:xfrm>
        </p:spPr>
        <p:txBody>
          <a:bodyPr anchor="b">
            <a:norm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Анализ данных в </a:t>
            </a:r>
            <a:r>
              <a:rPr lang="en-US" sz="4800" dirty="0">
                <a:solidFill>
                  <a:schemeClr val="bg1"/>
                </a:solidFill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311843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EFC5-864C-4E23-8D4B-24B7F39DA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044"/>
            <a:ext cx="9144000" cy="1035210"/>
          </a:xfrm>
        </p:spPr>
        <p:txBody>
          <a:bodyPr/>
          <a:lstStyle/>
          <a:p>
            <a:r>
              <a:rPr lang="ru-RU" dirty="0"/>
              <a:t>Тренд? Гистограмма!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4B7BD-25BB-4804-B152-47C77352C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25" y="2437783"/>
            <a:ext cx="4839375" cy="4420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447BC6-A2B6-45E6-B833-21867B5F5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287" y="1311359"/>
            <a:ext cx="2505425" cy="1000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3106F7-4318-4EE5-A3C2-0F37E71BB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600" y="2451729"/>
            <a:ext cx="4744112" cy="44487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0EFF54-6BA0-4723-B7E4-7E60E07A6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626" y="1171254"/>
            <a:ext cx="1445478" cy="11936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65835A-1844-4D86-9836-DE9159E2D3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9094" y="1431289"/>
            <a:ext cx="2362530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3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9802-7AB3-457C-B2FC-FD403485A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20875"/>
          </a:xfrm>
        </p:spPr>
        <p:txBody>
          <a:bodyPr/>
          <a:lstStyle/>
          <a:p>
            <a:r>
              <a:rPr lang="ru-RU" dirty="0"/>
              <a:t>Выбросы? Пузырьковая диаграмма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D9DFE-835F-46F4-B5E0-986DA5FDE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104" y="2208944"/>
            <a:ext cx="7563005" cy="4269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018179-B375-4A82-821D-4CDC19791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11" y="2208944"/>
            <a:ext cx="2505425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9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83B0-8134-46A2-B799-F8EE65694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511"/>
            <a:ext cx="9144000" cy="922194"/>
          </a:xfrm>
        </p:spPr>
        <p:txBody>
          <a:bodyPr/>
          <a:lstStyle/>
          <a:p>
            <a:r>
              <a:rPr lang="ru-RU" dirty="0"/>
              <a:t>Кластеризация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5CBF9B-7DA0-4368-BA17-043F9C1BA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66" y="1150705"/>
            <a:ext cx="4658375" cy="2267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B7CB44-4575-40C0-BAAD-92008421C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420" y="1037413"/>
            <a:ext cx="6125430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C3C9-5392-479D-8A54-BBC9BCDA5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922194"/>
          </a:xfrm>
        </p:spPr>
        <p:txBody>
          <a:bodyPr/>
          <a:lstStyle/>
          <a:p>
            <a:r>
              <a:rPr lang="en-US" dirty="0"/>
              <a:t>Get more </a:t>
            </a:r>
            <a:r>
              <a:rPr lang="en-US" dirty="0" err="1"/>
              <a:t>vizuals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D0A8F-847E-400E-B2ED-B034A9F01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68" y="1130157"/>
            <a:ext cx="10500189" cy="51892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8346F2-126C-45B2-BC5F-0EB77451252F}"/>
              </a:ext>
            </a:extLst>
          </p:cNvPr>
          <p:cNvSpPr/>
          <p:nvPr/>
        </p:nvSpPr>
        <p:spPr>
          <a:xfrm>
            <a:off x="8270697" y="4027470"/>
            <a:ext cx="2325384" cy="2208943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8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977471-E5D5-42B8-A5A1-4CD8B0B4B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732" y="538587"/>
            <a:ext cx="4820323" cy="5410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BBE137-674A-4067-B210-8A591793B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391" y="3205959"/>
            <a:ext cx="2667372" cy="2743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5CAC76-42B1-4A68-A79C-64235D454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391" y="1969989"/>
            <a:ext cx="1987807" cy="428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2F49AB-7D18-4E31-9514-84B69C346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391" y="1241008"/>
            <a:ext cx="1987807" cy="4477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594703-5EF1-4ACA-9140-4A27AFD415A9}"/>
              </a:ext>
            </a:extLst>
          </p:cNvPr>
          <p:cNvSpPr txBox="1"/>
          <p:nvPr/>
        </p:nvSpPr>
        <p:spPr>
          <a:xfrm>
            <a:off x="1392391" y="775098"/>
            <a:ext cx="11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Measures:</a:t>
            </a:r>
          </a:p>
        </p:txBody>
      </p:sp>
    </p:spTree>
    <p:extLst>
      <p:ext uri="{BB962C8B-B14F-4D97-AF65-F5344CB8AC3E}">
        <p14:creationId xmlns:p14="http://schemas.microsoft.com/office/powerpoint/2010/main" val="18154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A3D51-5795-4906-A681-872BB83E5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0A52C-684A-428B-AFD2-9AC8D338A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7784" y="4619624"/>
            <a:ext cx="5059919" cy="1038225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Напоследок еще немного об </a:t>
            </a:r>
            <a:r>
              <a:rPr lang="en-US" dirty="0"/>
              <a:t>SQL…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814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67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Lection 10</vt:lpstr>
      <vt:lpstr>Theory, HW</vt:lpstr>
      <vt:lpstr>Анализ данных в Power BI</vt:lpstr>
      <vt:lpstr>Тренд? Гистограмма!</vt:lpstr>
      <vt:lpstr>Выбросы? Пузырьковая диаграмма</vt:lpstr>
      <vt:lpstr>Кластеризация</vt:lpstr>
      <vt:lpstr>Get more vizuals</vt:lpstr>
      <vt:lpstr>PowerPoint Presentation</vt:lpstr>
      <vt:lpstr>SQL</vt:lpstr>
      <vt:lpstr>Case</vt:lpstr>
      <vt:lpstr>PowerPoint Presentation</vt:lpstr>
      <vt:lpstr>PowerPoint Presentation</vt:lpstr>
      <vt:lpstr>Что дальше?</vt:lpstr>
      <vt:lpstr>Успехов на собеседовании!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Lection 10</dc:title>
  <dc:creator>Mariia Sitnikova</dc:creator>
  <cp:lastModifiedBy>Mariia Sitnikova</cp:lastModifiedBy>
  <cp:revision>1</cp:revision>
  <dcterms:created xsi:type="dcterms:W3CDTF">2022-01-16T14:55:26Z</dcterms:created>
  <dcterms:modified xsi:type="dcterms:W3CDTF">2022-01-16T15:56:30Z</dcterms:modified>
</cp:coreProperties>
</file>