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FB8B6-A7F4-4C47-90C1-6E0C81E40BFF}" v="27" dt="2021-12-19T10:56:16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ia Petrova3" userId="784222be-ffb6-4517-a39d-1cae497b2905" providerId="ADAL" clId="{CC3FB8B6-A7F4-4C47-90C1-6E0C81E40BFF}"/>
    <pc:docChg chg="custSel addSld delSld modSld">
      <pc:chgData name="Mariia Petrova3" userId="784222be-ffb6-4517-a39d-1cae497b2905" providerId="ADAL" clId="{CC3FB8B6-A7F4-4C47-90C1-6E0C81E40BFF}" dt="2021-12-22T17:28:41.050" v="1277" actId="20577"/>
      <pc:docMkLst>
        <pc:docMk/>
      </pc:docMkLst>
      <pc:sldChg chg="addSp delSp modSp new mod setBg">
        <pc:chgData name="Mariia Petrova3" userId="784222be-ffb6-4517-a39d-1cae497b2905" providerId="ADAL" clId="{CC3FB8B6-A7F4-4C47-90C1-6E0C81E40BFF}" dt="2021-12-18T11:09:50.558" v="11" actId="26606"/>
        <pc:sldMkLst>
          <pc:docMk/>
          <pc:sldMk cId="3501527415" sldId="256"/>
        </pc:sldMkLst>
        <pc:spChg chg="mo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2" creationId="{C086ABF2-1862-4265-9F24-5F512E213728}"/>
          </ac:spMkLst>
        </pc:spChg>
        <pc:spChg chg="del">
          <ac:chgData name="Mariia Petrova3" userId="784222be-ffb6-4517-a39d-1cae497b2905" providerId="ADAL" clId="{CC3FB8B6-A7F4-4C47-90C1-6E0C81E40BFF}" dt="2021-12-18T11:09:44.050" v="10" actId="478"/>
          <ac:spMkLst>
            <pc:docMk/>
            <pc:sldMk cId="3501527415" sldId="256"/>
            <ac:spMk id="3" creationId="{1B880229-D2D1-4054-A961-7701FED64D72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7" creationId="{88294908-8B00-4F58-BBBA-20F71A40AA9E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9" creationId="{4364C879-1404-4203-8E9D-CC5DE0A621A2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11" creationId="{84617302-4B0D-4351-A6BB-6F0930D943AC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13" creationId="{DA2C7802-C2E0-4218-8F89-8DD7CCD2CD1C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15" creationId="{A6D7111A-21E5-4EE9-8A78-10E5530F0116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17" creationId="{A3969E80-A77B-49FC-9122-D89AFD5EE118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19" creationId="{1849CA57-76BD-4CF2-80BA-D7A46A01B7B1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21" creationId="{35E9085E-E730-4768-83D4-6CB7E9897153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23" creationId="{973272FE-A474-4CAE-8CA2-BCC8B476C3F4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25" creationId="{E07981EA-05A6-437C-88D7-B377B92B031D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27" creationId="{15E3C750-986E-4769-B1AE-49289FBEE757}"/>
          </ac:spMkLst>
        </pc:spChg>
      </pc:sldChg>
      <pc:sldChg chg="addSp delSp modSp new mod setBg">
        <pc:chgData name="Mariia Petrova3" userId="784222be-ffb6-4517-a39d-1cae497b2905" providerId="ADAL" clId="{CC3FB8B6-A7F4-4C47-90C1-6E0C81E40BFF}" dt="2021-12-18T11:10:13.644" v="20" actId="26606"/>
        <pc:sldMkLst>
          <pc:docMk/>
          <pc:sldMk cId="3399086708" sldId="257"/>
        </pc:sldMkLst>
        <pc:spChg chg="mo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2" creationId="{BE234F3B-561B-4C0B-8314-831E02DAD306}"/>
          </ac:spMkLst>
        </pc:spChg>
        <pc:spChg chg="del">
          <ac:chgData name="Mariia Petrova3" userId="784222be-ffb6-4517-a39d-1cae497b2905" providerId="ADAL" clId="{CC3FB8B6-A7F4-4C47-90C1-6E0C81E40BFF}" dt="2021-12-18T11:10:05.666" v="19" actId="478"/>
          <ac:spMkLst>
            <pc:docMk/>
            <pc:sldMk cId="3399086708" sldId="257"/>
            <ac:spMk id="3" creationId="{66E5ED74-27F2-4507-BC58-098074C26BBB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7" creationId="{D5189306-04D9-4982-9EBE-938B344A1113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9" creationId="{102C4642-2AB4-49A1-89D9-3E5C01E99D58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11" creationId="{82EAAEF9-78E9-4B67-93B4-CD09F7570300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13" creationId="{2CE23D09-8BA3-4FEE-892D-ACE847DC085D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15" creationId="{5707F116-8EC0-4822-9067-186AC8C96EB8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17" creationId="{6BFBE7AA-40DE-4FE5-B385-5CA874501B05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19" creationId="{41ACE746-85D5-45EE-8944-61B542B392FC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21" creationId="{00BB3E03-CC38-4FA6-9A99-701C62D05A5B}"/>
          </ac:spMkLst>
        </pc:spChg>
      </pc:sldChg>
      <pc:sldChg chg="modSp new del mod">
        <pc:chgData name="Mariia Petrova3" userId="784222be-ffb6-4517-a39d-1cae497b2905" providerId="ADAL" clId="{CC3FB8B6-A7F4-4C47-90C1-6E0C81E40BFF}" dt="2021-12-18T11:28:55.268" v="416" actId="47"/>
        <pc:sldMkLst>
          <pc:docMk/>
          <pc:sldMk cId="2360852713" sldId="258"/>
        </pc:sldMkLst>
        <pc:spChg chg="mod">
          <ac:chgData name="Mariia Petrova3" userId="784222be-ffb6-4517-a39d-1cae497b2905" providerId="ADAL" clId="{CC3FB8B6-A7F4-4C47-90C1-6E0C81E40BFF}" dt="2021-12-18T11:25:53.830" v="326" actId="20577"/>
          <ac:spMkLst>
            <pc:docMk/>
            <pc:sldMk cId="2360852713" sldId="258"/>
            <ac:spMk id="2" creationId="{2D934CF9-E7BF-41AC-8E36-2C40FC77396C}"/>
          </ac:spMkLst>
        </pc:spChg>
        <pc:spChg chg="mod">
          <ac:chgData name="Mariia Petrova3" userId="784222be-ffb6-4517-a39d-1cae497b2905" providerId="ADAL" clId="{CC3FB8B6-A7F4-4C47-90C1-6E0C81E40BFF}" dt="2021-12-18T11:26:14.760" v="337" actId="20577"/>
          <ac:spMkLst>
            <pc:docMk/>
            <pc:sldMk cId="2360852713" sldId="258"/>
            <ac:spMk id="3" creationId="{F1EDB122-C827-4BA7-A574-4617CCB50D86}"/>
          </ac:spMkLst>
        </pc:spChg>
      </pc:sldChg>
      <pc:sldChg chg="addSp delSp modSp add mod setBg delDesignElem">
        <pc:chgData name="Mariia Petrova3" userId="784222be-ffb6-4517-a39d-1cae497b2905" providerId="ADAL" clId="{CC3FB8B6-A7F4-4C47-90C1-6E0C81E40BFF}" dt="2021-12-19T08:29:57.486" v="662" actId="20577"/>
        <pc:sldMkLst>
          <pc:docMk/>
          <pc:sldMk cId="2669104200" sldId="259"/>
        </pc:sldMkLst>
        <pc:spChg chg="mod">
          <ac:chgData name="Mariia Petrova3" userId="784222be-ffb6-4517-a39d-1cae497b2905" providerId="ADAL" clId="{CC3FB8B6-A7F4-4C47-90C1-6E0C81E40BFF}" dt="2021-12-19T08:25:52.696" v="427" actId="20577"/>
          <ac:spMkLst>
            <pc:docMk/>
            <pc:sldMk cId="2669104200" sldId="259"/>
            <ac:spMk id="2" creationId="{BE234F3B-561B-4C0B-8314-831E02DAD306}"/>
          </ac:spMkLst>
        </pc:spChg>
        <pc:spChg chg="add mod">
          <ac:chgData name="Mariia Petrova3" userId="784222be-ffb6-4517-a39d-1cae497b2905" providerId="ADAL" clId="{CC3FB8B6-A7F4-4C47-90C1-6E0C81E40BFF}" dt="2021-12-19T08:29:57.486" v="662" actId="20577"/>
          <ac:spMkLst>
            <pc:docMk/>
            <pc:sldMk cId="2669104200" sldId="259"/>
            <ac:spMk id="3" creationId="{3992429F-585A-4FA6-A283-1649571727AC}"/>
          </ac:spMkLst>
        </pc:spChg>
        <pc:spChg chg="add del mod">
          <ac:chgData name="Mariia Petrova3" userId="784222be-ffb6-4517-a39d-1cae497b2905" providerId="ADAL" clId="{CC3FB8B6-A7F4-4C47-90C1-6E0C81E40BFF}" dt="2021-12-18T11:29:01.423" v="420" actId="478"/>
          <ac:spMkLst>
            <pc:docMk/>
            <pc:sldMk cId="2669104200" sldId="259"/>
            <ac:spMk id="6" creationId="{E4002D46-6A54-47D9-9113-D08B390D62D7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7" creationId="{D5189306-04D9-4982-9EBE-938B344A1113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9" creationId="{102C4642-2AB4-49A1-89D9-3E5C01E99D58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11" creationId="{82EAAEF9-78E9-4B67-93B4-CD09F7570300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13" creationId="{2CE23D09-8BA3-4FEE-892D-ACE847DC085D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15" creationId="{5707F116-8EC0-4822-9067-186AC8C96EB8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17" creationId="{6BFBE7AA-40DE-4FE5-B385-5CA874501B05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19" creationId="{41ACE746-85D5-45EE-8944-61B542B392FC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21" creationId="{00BB3E03-CC38-4FA6-9A99-701C62D05A5B}"/>
          </ac:spMkLst>
        </pc:spChg>
        <pc:picChg chg="add mod">
          <ac:chgData name="Mariia Petrova3" userId="784222be-ffb6-4517-a39d-1cae497b2905" providerId="ADAL" clId="{CC3FB8B6-A7F4-4C47-90C1-6E0C81E40BFF}" dt="2021-12-19T08:29:31.926" v="615" actId="1076"/>
          <ac:picMkLst>
            <pc:docMk/>
            <pc:sldMk cId="2669104200" sldId="259"/>
            <ac:picMk id="5" creationId="{466B3914-AE13-4FFF-80C7-C808F25E7788}"/>
          </ac:picMkLst>
        </pc:picChg>
        <pc:picChg chg="add del mod">
          <ac:chgData name="Mariia Petrova3" userId="784222be-ffb6-4517-a39d-1cae497b2905" providerId="ADAL" clId="{CC3FB8B6-A7F4-4C47-90C1-6E0C81E40BFF}" dt="2021-12-18T11:28:59.689" v="419" actId="478"/>
          <ac:picMkLst>
            <pc:docMk/>
            <pc:sldMk cId="2669104200" sldId="259"/>
            <ac:picMk id="1026" creationId="{1A9275B5-48DD-4158-A2F9-C49C2BA659DF}"/>
          </ac:picMkLst>
        </pc:picChg>
        <pc:picChg chg="add del mod">
          <ac:chgData name="Mariia Petrova3" userId="784222be-ffb6-4517-a39d-1cae497b2905" providerId="ADAL" clId="{CC3FB8B6-A7F4-4C47-90C1-6E0C81E40BFF}" dt="2021-12-18T11:29:02.126" v="421" actId="478"/>
          <ac:picMkLst>
            <pc:docMk/>
            <pc:sldMk cId="2669104200" sldId="259"/>
            <ac:picMk id="1028" creationId="{6536B26D-6A61-4F33-971F-5F1CF190ABCC}"/>
          </ac:picMkLst>
        </pc:picChg>
        <pc:cxnChg chg="add del mod">
          <ac:chgData name="Mariia Petrova3" userId="784222be-ffb6-4517-a39d-1cae497b2905" providerId="ADAL" clId="{CC3FB8B6-A7F4-4C47-90C1-6E0C81E40BFF}" dt="2021-12-18T11:28:57.830" v="417" actId="478"/>
          <ac:cxnSpMkLst>
            <pc:docMk/>
            <pc:sldMk cId="2669104200" sldId="259"/>
            <ac:cxnSpMk id="4" creationId="{82F1E811-FFA0-4DC9-A531-4A9413158D21}"/>
          </ac:cxnSpMkLst>
        </pc:cxnChg>
        <pc:cxnChg chg="add del mod">
          <ac:chgData name="Mariia Petrova3" userId="784222be-ffb6-4517-a39d-1cae497b2905" providerId="ADAL" clId="{CC3FB8B6-A7F4-4C47-90C1-6E0C81E40BFF}" dt="2021-12-18T11:28:59.050" v="418" actId="478"/>
          <ac:cxnSpMkLst>
            <pc:docMk/>
            <pc:sldMk cId="2669104200" sldId="259"/>
            <ac:cxnSpMk id="14" creationId="{17DB1267-805A-4649-8723-69D5261EB96D}"/>
          </ac:cxnSpMkLst>
        </pc:cxnChg>
      </pc:sldChg>
      <pc:sldChg chg="addSp modSp new mod">
        <pc:chgData name="Mariia Petrova3" userId="784222be-ffb6-4517-a39d-1cae497b2905" providerId="ADAL" clId="{CC3FB8B6-A7F4-4C47-90C1-6E0C81E40BFF}" dt="2021-12-19T08:36:46.082" v="711" actId="27636"/>
        <pc:sldMkLst>
          <pc:docMk/>
          <pc:sldMk cId="2025976646" sldId="260"/>
        </pc:sldMkLst>
        <pc:spChg chg="mod">
          <ac:chgData name="Mariia Petrova3" userId="784222be-ffb6-4517-a39d-1cae497b2905" providerId="ADAL" clId="{CC3FB8B6-A7F4-4C47-90C1-6E0C81E40BFF}" dt="2021-12-19T08:32:39.498" v="678" actId="122"/>
          <ac:spMkLst>
            <pc:docMk/>
            <pc:sldMk cId="2025976646" sldId="260"/>
            <ac:spMk id="2" creationId="{C50EF251-39DB-480E-AB71-5925D17625DF}"/>
          </ac:spMkLst>
        </pc:spChg>
        <pc:spChg chg="mod">
          <ac:chgData name="Mariia Petrova3" userId="784222be-ffb6-4517-a39d-1cae497b2905" providerId="ADAL" clId="{CC3FB8B6-A7F4-4C47-90C1-6E0C81E40BFF}" dt="2021-12-19T08:36:46.082" v="711" actId="27636"/>
          <ac:spMkLst>
            <pc:docMk/>
            <pc:sldMk cId="2025976646" sldId="260"/>
            <ac:spMk id="3" creationId="{11B80961-F887-4DF6-9B2B-EC89A4CB87A9}"/>
          </ac:spMkLst>
        </pc:spChg>
        <pc:picChg chg="add mod">
          <ac:chgData name="Mariia Petrova3" userId="784222be-ffb6-4517-a39d-1cae497b2905" providerId="ADAL" clId="{CC3FB8B6-A7F4-4C47-90C1-6E0C81E40BFF}" dt="2021-12-19T08:35:08.202" v="704" actId="1076"/>
          <ac:picMkLst>
            <pc:docMk/>
            <pc:sldMk cId="2025976646" sldId="260"/>
            <ac:picMk id="5" creationId="{267DA9F8-3C0B-4397-9877-5340466C8FFF}"/>
          </ac:picMkLst>
        </pc:picChg>
      </pc:sldChg>
      <pc:sldChg chg="addSp delSp modSp new del mod">
        <pc:chgData name="Mariia Petrova3" userId="784222be-ffb6-4517-a39d-1cae497b2905" providerId="ADAL" clId="{CC3FB8B6-A7F4-4C47-90C1-6E0C81E40BFF}" dt="2021-12-18T11:28:55.268" v="416" actId="47"/>
        <pc:sldMkLst>
          <pc:docMk/>
          <pc:sldMk cId="3502254515" sldId="260"/>
        </pc:sldMkLst>
        <pc:spChg chg="mod">
          <ac:chgData name="Mariia Petrova3" userId="784222be-ffb6-4517-a39d-1cae497b2905" providerId="ADAL" clId="{CC3FB8B6-A7F4-4C47-90C1-6E0C81E40BFF}" dt="2021-12-18T11:26:46.850" v="376" actId="20577"/>
          <ac:spMkLst>
            <pc:docMk/>
            <pc:sldMk cId="3502254515" sldId="260"/>
            <ac:spMk id="2" creationId="{EEC8D67B-F7AC-4281-8F12-4EF7EB916EFD}"/>
          </ac:spMkLst>
        </pc:spChg>
        <pc:spChg chg="del">
          <ac:chgData name="Mariia Petrova3" userId="784222be-ffb6-4517-a39d-1cae497b2905" providerId="ADAL" clId="{CC3FB8B6-A7F4-4C47-90C1-6E0C81E40BFF}" dt="2021-12-18T11:26:50.774" v="377" actId="478"/>
          <ac:spMkLst>
            <pc:docMk/>
            <pc:sldMk cId="3502254515" sldId="260"/>
            <ac:spMk id="3" creationId="{E108C567-B938-4A05-81E9-78D1C909EF12}"/>
          </ac:spMkLst>
        </pc:spChg>
        <pc:picChg chg="add mod">
          <ac:chgData name="Mariia Petrova3" userId="784222be-ffb6-4517-a39d-1cae497b2905" providerId="ADAL" clId="{CC3FB8B6-A7F4-4C47-90C1-6E0C81E40BFF}" dt="2021-12-18T11:26:54.797" v="380" actId="1076"/>
          <ac:picMkLst>
            <pc:docMk/>
            <pc:sldMk cId="3502254515" sldId="260"/>
            <ac:picMk id="5" creationId="{A8D2C0A3-8585-4D41-A1DB-36793AA177E3}"/>
          </ac:picMkLst>
        </pc:picChg>
      </pc:sldChg>
      <pc:sldChg chg="modSp new del mod">
        <pc:chgData name="Mariia Petrova3" userId="784222be-ffb6-4517-a39d-1cae497b2905" providerId="ADAL" clId="{CC3FB8B6-A7F4-4C47-90C1-6E0C81E40BFF}" dt="2021-12-18T11:28:55.268" v="416" actId="47"/>
        <pc:sldMkLst>
          <pc:docMk/>
          <pc:sldMk cId="1150790643" sldId="261"/>
        </pc:sldMkLst>
        <pc:spChg chg="mod">
          <ac:chgData name="Mariia Petrova3" userId="784222be-ffb6-4517-a39d-1cae497b2905" providerId="ADAL" clId="{CC3FB8B6-A7F4-4C47-90C1-6E0C81E40BFF}" dt="2021-12-18T11:27:19.442" v="415" actId="122"/>
          <ac:spMkLst>
            <pc:docMk/>
            <pc:sldMk cId="1150790643" sldId="261"/>
            <ac:spMk id="2" creationId="{AFCEFBA7-B77B-46F8-863B-9D0641DAD54D}"/>
          </ac:spMkLst>
        </pc:spChg>
      </pc:sldChg>
      <pc:sldChg chg="addSp modSp new mod">
        <pc:chgData name="Mariia Petrova3" userId="784222be-ffb6-4517-a39d-1cae497b2905" providerId="ADAL" clId="{CC3FB8B6-A7F4-4C47-90C1-6E0C81E40BFF}" dt="2021-12-19T08:58:34.669" v="838" actId="1076"/>
        <pc:sldMkLst>
          <pc:docMk/>
          <pc:sldMk cId="2255385634" sldId="261"/>
        </pc:sldMkLst>
        <pc:spChg chg="mod">
          <ac:chgData name="Mariia Petrova3" userId="784222be-ffb6-4517-a39d-1cae497b2905" providerId="ADAL" clId="{CC3FB8B6-A7F4-4C47-90C1-6E0C81E40BFF}" dt="2021-12-19T08:41:47.729" v="714" actId="122"/>
          <ac:spMkLst>
            <pc:docMk/>
            <pc:sldMk cId="2255385634" sldId="261"/>
            <ac:spMk id="2" creationId="{3F12DA61-BA0F-4D28-948A-F44A70FBC1D8}"/>
          </ac:spMkLst>
        </pc:spChg>
        <pc:spChg chg="mod">
          <ac:chgData name="Mariia Petrova3" userId="784222be-ffb6-4517-a39d-1cae497b2905" providerId="ADAL" clId="{CC3FB8B6-A7F4-4C47-90C1-6E0C81E40BFF}" dt="2021-12-19T08:42:22.836" v="752"/>
          <ac:spMkLst>
            <pc:docMk/>
            <pc:sldMk cId="2255385634" sldId="261"/>
            <ac:spMk id="3" creationId="{6E2225F1-8C41-425A-A320-F0681F6CE393}"/>
          </ac:spMkLst>
        </pc:spChg>
        <pc:picChg chg="add mod">
          <ac:chgData name="Mariia Petrova3" userId="784222be-ffb6-4517-a39d-1cae497b2905" providerId="ADAL" clId="{CC3FB8B6-A7F4-4C47-90C1-6E0C81E40BFF}" dt="2021-12-19T08:58:34.669" v="838" actId="1076"/>
          <ac:picMkLst>
            <pc:docMk/>
            <pc:sldMk cId="2255385634" sldId="261"/>
            <ac:picMk id="5" creationId="{1E41D50B-877E-4D17-8AAE-ACC04350C056}"/>
          </ac:picMkLst>
        </pc:picChg>
      </pc:sldChg>
      <pc:sldChg chg="addSp modSp new mod">
        <pc:chgData name="Mariia Petrova3" userId="784222be-ffb6-4517-a39d-1cae497b2905" providerId="ADAL" clId="{CC3FB8B6-A7F4-4C47-90C1-6E0C81E40BFF}" dt="2021-12-19T08:48:05.949" v="824" actId="1076"/>
        <pc:sldMkLst>
          <pc:docMk/>
          <pc:sldMk cId="701677721" sldId="262"/>
        </pc:sldMkLst>
        <pc:spChg chg="mod">
          <ac:chgData name="Mariia Petrova3" userId="784222be-ffb6-4517-a39d-1cae497b2905" providerId="ADAL" clId="{CC3FB8B6-A7F4-4C47-90C1-6E0C81E40BFF}" dt="2021-12-19T08:43:12.356" v="759" actId="122"/>
          <ac:spMkLst>
            <pc:docMk/>
            <pc:sldMk cId="701677721" sldId="262"/>
            <ac:spMk id="2" creationId="{AED9A2C4-01B3-471B-82F6-53582CBA6DCA}"/>
          </ac:spMkLst>
        </pc:spChg>
        <pc:spChg chg="mod">
          <ac:chgData name="Mariia Petrova3" userId="784222be-ffb6-4517-a39d-1cae497b2905" providerId="ADAL" clId="{CC3FB8B6-A7F4-4C47-90C1-6E0C81E40BFF}" dt="2021-12-19T08:47:28.728" v="813" actId="20577"/>
          <ac:spMkLst>
            <pc:docMk/>
            <pc:sldMk cId="701677721" sldId="262"/>
            <ac:spMk id="3" creationId="{03A1E237-9B9A-4CF2-9500-05DC801F3AA6}"/>
          </ac:spMkLst>
        </pc:spChg>
        <pc:picChg chg="add mod">
          <ac:chgData name="Mariia Petrova3" userId="784222be-ffb6-4517-a39d-1cae497b2905" providerId="ADAL" clId="{CC3FB8B6-A7F4-4C47-90C1-6E0C81E40BFF}" dt="2021-12-19T08:48:02.915" v="823" actId="1076"/>
          <ac:picMkLst>
            <pc:docMk/>
            <pc:sldMk cId="701677721" sldId="262"/>
            <ac:picMk id="5" creationId="{59C555CA-DF59-46B1-B0EA-1014C7E1EECF}"/>
          </ac:picMkLst>
        </pc:picChg>
        <pc:picChg chg="add mod">
          <ac:chgData name="Mariia Petrova3" userId="784222be-ffb6-4517-a39d-1cae497b2905" providerId="ADAL" clId="{CC3FB8B6-A7F4-4C47-90C1-6E0C81E40BFF}" dt="2021-12-19T08:48:05.949" v="824" actId="1076"/>
          <ac:picMkLst>
            <pc:docMk/>
            <pc:sldMk cId="701677721" sldId="262"/>
            <ac:picMk id="7" creationId="{385FDD25-C48F-481F-9220-4AC9B56859D4}"/>
          </ac:picMkLst>
        </pc:picChg>
        <pc:picChg chg="add mod">
          <ac:chgData name="Mariia Petrova3" userId="784222be-ffb6-4517-a39d-1cae497b2905" providerId="ADAL" clId="{CC3FB8B6-A7F4-4C47-90C1-6E0C81E40BFF}" dt="2021-12-19T08:48:00.161" v="822" actId="1076"/>
          <ac:picMkLst>
            <pc:docMk/>
            <pc:sldMk cId="701677721" sldId="262"/>
            <ac:picMk id="9" creationId="{D09386C6-F398-4D47-9093-87FF5D4D9B08}"/>
          </ac:picMkLst>
        </pc:picChg>
        <pc:picChg chg="add mod">
          <ac:chgData name="Mariia Petrova3" userId="784222be-ffb6-4517-a39d-1cae497b2905" providerId="ADAL" clId="{CC3FB8B6-A7F4-4C47-90C1-6E0C81E40BFF}" dt="2021-12-19T08:47:48.008" v="817" actId="1076"/>
          <ac:picMkLst>
            <pc:docMk/>
            <pc:sldMk cId="701677721" sldId="262"/>
            <ac:picMk id="11" creationId="{7326D5E3-836A-4BFD-BD8D-0BFECAEE17BA}"/>
          </ac:picMkLst>
        </pc:picChg>
      </pc:sldChg>
      <pc:sldChg chg="addSp delSp modSp new mod">
        <pc:chgData name="Mariia Petrova3" userId="784222be-ffb6-4517-a39d-1cae497b2905" providerId="ADAL" clId="{CC3FB8B6-A7F4-4C47-90C1-6E0C81E40BFF}" dt="2021-12-19T08:58:09.110" v="835" actId="1076"/>
        <pc:sldMkLst>
          <pc:docMk/>
          <pc:sldMk cId="411483438" sldId="263"/>
        </pc:sldMkLst>
        <pc:spChg chg="mod">
          <ac:chgData name="Mariia Petrova3" userId="784222be-ffb6-4517-a39d-1cae497b2905" providerId="ADAL" clId="{CC3FB8B6-A7F4-4C47-90C1-6E0C81E40BFF}" dt="2021-12-19T08:55:59.544" v="832" actId="122"/>
          <ac:spMkLst>
            <pc:docMk/>
            <pc:sldMk cId="411483438" sldId="263"/>
            <ac:spMk id="2" creationId="{3910343A-6733-4640-BD46-F4A549AB5D1E}"/>
          </ac:spMkLst>
        </pc:spChg>
        <pc:spChg chg="del">
          <ac:chgData name="Mariia Petrova3" userId="784222be-ffb6-4517-a39d-1cae497b2905" providerId="ADAL" clId="{CC3FB8B6-A7F4-4C47-90C1-6E0C81E40BFF}" dt="2021-12-19T08:58:06.718" v="833" actId="478"/>
          <ac:spMkLst>
            <pc:docMk/>
            <pc:sldMk cId="411483438" sldId="263"/>
            <ac:spMk id="3" creationId="{244B8E8F-7D34-4CC6-AF06-019B556A40B2}"/>
          </ac:spMkLst>
        </pc:spChg>
        <pc:picChg chg="add mod">
          <ac:chgData name="Mariia Petrova3" userId="784222be-ffb6-4517-a39d-1cae497b2905" providerId="ADAL" clId="{CC3FB8B6-A7F4-4C47-90C1-6E0C81E40BFF}" dt="2021-12-19T08:58:09.110" v="835" actId="1076"/>
          <ac:picMkLst>
            <pc:docMk/>
            <pc:sldMk cId="411483438" sldId="263"/>
            <ac:picMk id="5" creationId="{9D7757C3-52EF-4747-ABF3-1852B3786D80}"/>
          </ac:picMkLst>
        </pc:picChg>
      </pc:sldChg>
      <pc:sldChg chg="addSp delSp modSp new mod">
        <pc:chgData name="Mariia Petrova3" userId="784222be-ffb6-4517-a39d-1cae497b2905" providerId="ADAL" clId="{CC3FB8B6-A7F4-4C47-90C1-6E0C81E40BFF}" dt="2021-12-19T09:00:41.699" v="862" actId="1076"/>
        <pc:sldMkLst>
          <pc:docMk/>
          <pc:sldMk cId="551972245" sldId="264"/>
        </pc:sldMkLst>
        <pc:spChg chg="mod">
          <ac:chgData name="Mariia Petrova3" userId="784222be-ffb6-4517-a39d-1cae497b2905" providerId="ADAL" clId="{CC3FB8B6-A7F4-4C47-90C1-6E0C81E40BFF}" dt="2021-12-19T08:59:32.986" v="858" actId="122"/>
          <ac:spMkLst>
            <pc:docMk/>
            <pc:sldMk cId="551972245" sldId="264"/>
            <ac:spMk id="2" creationId="{0E850E9D-F083-4E8D-845C-886828E009E1}"/>
          </ac:spMkLst>
        </pc:spChg>
        <pc:spChg chg="del">
          <ac:chgData name="Mariia Petrova3" userId="784222be-ffb6-4517-a39d-1cae497b2905" providerId="ADAL" clId="{CC3FB8B6-A7F4-4C47-90C1-6E0C81E40BFF}" dt="2021-12-19T09:00:37.760" v="859" actId="478"/>
          <ac:spMkLst>
            <pc:docMk/>
            <pc:sldMk cId="551972245" sldId="264"/>
            <ac:spMk id="3" creationId="{DD267634-4200-4126-818C-BFCB15985798}"/>
          </ac:spMkLst>
        </pc:spChg>
        <pc:picChg chg="add mod">
          <ac:chgData name="Mariia Petrova3" userId="784222be-ffb6-4517-a39d-1cae497b2905" providerId="ADAL" clId="{CC3FB8B6-A7F4-4C47-90C1-6E0C81E40BFF}" dt="2021-12-19T09:00:41.699" v="862" actId="1076"/>
          <ac:picMkLst>
            <pc:docMk/>
            <pc:sldMk cId="551972245" sldId="264"/>
            <ac:picMk id="5" creationId="{C837FA4F-5854-42CF-8079-E1E0C9A8BA01}"/>
          </ac:picMkLst>
        </pc:picChg>
      </pc:sldChg>
      <pc:sldChg chg="addSp delSp modSp new mod">
        <pc:chgData name="Mariia Petrova3" userId="784222be-ffb6-4517-a39d-1cae497b2905" providerId="ADAL" clId="{CC3FB8B6-A7F4-4C47-90C1-6E0C81E40BFF}" dt="2021-12-19T09:01:33.855" v="883" actId="122"/>
        <pc:sldMkLst>
          <pc:docMk/>
          <pc:sldMk cId="2904229808" sldId="265"/>
        </pc:sldMkLst>
        <pc:spChg chg="mod">
          <ac:chgData name="Mariia Petrova3" userId="784222be-ffb6-4517-a39d-1cae497b2905" providerId="ADAL" clId="{CC3FB8B6-A7F4-4C47-90C1-6E0C81E40BFF}" dt="2021-12-19T09:01:33.855" v="883" actId="122"/>
          <ac:spMkLst>
            <pc:docMk/>
            <pc:sldMk cId="2904229808" sldId="265"/>
            <ac:spMk id="2" creationId="{6A866B80-40F1-4E36-8E63-06904AC4C797}"/>
          </ac:spMkLst>
        </pc:spChg>
        <pc:spChg chg="del">
          <ac:chgData name="Mariia Petrova3" userId="784222be-ffb6-4517-a39d-1cae497b2905" providerId="ADAL" clId="{CC3FB8B6-A7F4-4C47-90C1-6E0C81E40BFF}" dt="2021-12-19T09:01:23.918" v="864" actId="478"/>
          <ac:spMkLst>
            <pc:docMk/>
            <pc:sldMk cId="2904229808" sldId="265"/>
            <ac:spMk id="3" creationId="{DF70F630-6709-4AB8-9B59-C7620F4CAADE}"/>
          </ac:spMkLst>
        </pc:spChg>
        <pc:picChg chg="add mod">
          <ac:chgData name="Mariia Petrova3" userId="784222be-ffb6-4517-a39d-1cae497b2905" providerId="ADAL" clId="{CC3FB8B6-A7F4-4C47-90C1-6E0C81E40BFF}" dt="2021-12-19T09:01:27.813" v="866" actId="1076"/>
          <ac:picMkLst>
            <pc:docMk/>
            <pc:sldMk cId="2904229808" sldId="265"/>
            <ac:picMk id="5" creationId="{4C6E12F3-0E02-4C64-BB9F-77C40495C1EE}"/>
          </ac:picMkLst>
        </pc:picChg>
      </pc:sldChg>
      <pc:sldChg chg="modSp new mod">
        <pc:chgData name="Mariia Petrova3" userId="784222be-ffb6-4517-a39d-1cae497b2905" providerId="ADAL" clId="{CC3FB8B6-A7F4-4C47-90C1-6E0C81E40BFF}" dt="2021-12-19T10:13:37.751" v="1026" actId="207"/>
        <pc:sldMkLst>
          <pc:docMk/>
          <pc:sldMk cId="2498734778" sldId="266"/>
        </pc:sldMkLst>
        <pc:spChg chg="mod">
          <ac:chgData name="Mariia Petrova3" userId="784222be-ffb6-4517-a39d-1cae497b2905" providerId="ADAL" clId="{CC3FB8B6-A7F4-4C47-90C1-6E0C81E40BFF}" dt="2021-12-19T09:02:24.694" v="900" actId="122"/>
          <ac:spMkLst>
            <pc:docMk/>
            <pc:sldMk cId="2498734778" sldId="266"/>
            <ac:spMk id="2" creationId="{3D5F4955-2DC9-4D9E-9CF1-A66B758184C8}"/>
          </ac:spMkLst>
        </pc:spChg>
        <pc:spChg chg="mod">
          <ac:chgData name="Mariia Petrova3" userId="784222be-ffb6-4517-a39d-1cae497b2905" providerId="ADAL" clId="{CC3FB8B6-A7F4-4C47-90C1-6E0C81E40BFF}" dt="2021-12-19T10:13:37.751" v="1026" actId="207"/>
          <ac:spMkLst>
            <pc:docMk/>
            <pc:sldMk cId="2498734778" sldId="266"/>
            <ac:spMk id="3" creationId="{11F5B514-E21A-4807-B091-2F3BC3C46341}"/>
          </ac:spMkLst>
        </pc:spChg>
      </pc:sldChg>
      <pc:sldChg chg="modSp new mod">
        <pc:chgData name="Mariia Petrova3" userId="784222be-ffb6-4517-a39d-1cae497b2905" providerId="ADAL" clId="{CC3FB8B6-A7F4-4C47-90C1-6E0C81E40BFF}" dt="2021-12-22T17:28:41.050" v="1277" actId="20577"/>
        <pc:sldMkLst>
          <pc:docMk/>
          <pc:sldMk cId="402162374" sldId="267"/>
        </pc:sldMkLst>
        <pc:spChg chg="mod">
          <ac:chgData name="Mariia Petrova3" userId="784222be-ffb6-4517-a39d-1cae497b2905" providerId="ADAL" clId="{CC3FB8B6-A7F4-4C47-90C1-6E0C81E40BFF}" dt="2021-12-19T10:38:37.587" v="1044" actId="122"/>
          <ac:spMkLst>
            <pc:docMk/>
            <pc:sldMk cId="402162374" sldId="267"/>
            <ac:spMk id="2" creationId="{348752C7-2AA6-4F1C-B3BD-AE02F6E5EE05}"/>
          </ac:spMkLst>
        </pc:spChg>
        <pc:spChg chg="mod">
          <ac:chgData name="Mariia Petrova3" userId="784222be-ffb6-4517-a39d-1cae497b2905" providerId="ADAL" clId="{CC3FB8B6-A7F4-4C47-90C1-6E0C81E40BFF}" dt="2021-12-22T17:28:41.050" v="1277" actId="20577"/>
          <ac:spMkLst>
            <pc:docMk/>
            <pc:sldMk cId="402162374" sldId="267"/>
            <ac:spMk id="3" creationId="{65941139-EF1C-48C4-B9A0-35C383B1C3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4E37-31F2-42D2-BB5D-C806280C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51DD3-1770-4B2E-A72C-B37D23FB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AF59-6D13-4DC9-9D1C-E715F266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E27D-9B31-4F95-8798-83FAE81D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C10F-67F8-49C8-9A4F-B12528A8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F114-BDCF-4B50-BE95-A6861754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DAF47-0571-44DC-838D-D94EDF0E6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90F9-B334-4CAD-8CD3-2E305A4D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5296-D5AB-436A-8CFE-00B5104C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3CBD-E69A-4252-A5DB-D73D5D04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5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A8C41-0E43-444B-85B1-D0EF85561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7A1F7-0DCE-42D8-848E-ED15EE96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E0B4-8881-4E64-83A8-CDDED7E0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565A-3EF4-4338-875B-228CC0DB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AF65-8121-414F-AC9D-20A5DEB2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5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A7D2-AED3-45D7-A44F-491180C6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6448-FFD4-45B7-A851-C6A399E1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5B74E-A290-42EC-B471-DD317DAA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3EA4-FC02-4F0E-8DDE-18AE0332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A7628-52DA-4C12-BCE4-E3E4886B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6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C069-26CB-4670-A7BF-95E50591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4851-B280-4284-9A54-DDEB306A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415E0-1A6B-4FD3-A3F7-C67A05D1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1B4E-D9F2-4A10-9DFE-1E42E1D3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A869-AECB-48E9-8684-0D19BF2D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2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8197-E6DD-42A2-BACE-0E8F1BB3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703B-D627-4FEB-96E5-D7521E3C7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8E429-24CA-41B6-8FB9-1BCBF6C6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BFBC-5A2F-4890-BCF0-75C04D15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85AD-33F1-405D-BFEF-A61F1A8A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3659-F551-4B5D-89BD-B472FD33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BA15-BA2C-4F15-B16D-77BD8C7A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FB3B-FD33-4005-BB57-1950C228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F749B-A973-4A6E-81ED-945DC441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B4725-CDFD-4684-98B6-23F668AE7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3EED8-3610-4BC0-AA90-11A7EBF8A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37CBB-15EC-42A9-8392-29AAE050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65770-D4D5-493A-931C-0C519F86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8D4A0-0A9B-4B12-AB95-72B092E0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A1B4-84D3-446F-AC8E-1C4126C0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0BCB0-A2DB-4B3E-B4FF-5AF18ADF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9025-A82A-45FA-BE6E-8B0EF95E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A1E03-9356-48AD-BEB4-4998CA11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42EDD-C923-4577-BE8B-85C65595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C10DF-9D7D-4831-AFDE-F0D42A8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0AF1B-8C40-40DE-8315-3B21FD0C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F02F-AE68-400A-9F24-C0F5E464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4727-4A11-44FD-B5AF-1DF9B363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34BA-AE9F-4F06-999E-9444AEAA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BDFC3-A1D9-4835-B129-8DCEBA76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53B07-EF1E-4631-882B-9852B779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4F82-FA38-4EE8-8E9F-E79AEC1F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C28C-50A0-4E16-BEF3-1F5F4020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9F0F0-872D-43DC-B330-8EB469B2C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A297A-29EC-45CB-862D-F4B4765A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AB94F-B60E-4610-983E-CF97AA90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C630A-CDA5-47F5-A319-1B143540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E5DB2-7B5A-4ADD-AB4E-A554257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BE7A-2A4E-4B5B-AF8F-4F32175F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9D578-23D3-4F44-B4BB-9AFB3574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919F-6A0A-421A-B666-D7195519C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AAA8-22AE-4A71-A201-4FA6B0C500D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6702-7800-4C71-AEBE-820388041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9CDA-3369-410B-A585-250FF98E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learn/paths/data-analytics-microsoft/" TargetMode="External"/><Relationship Id="rId2" Type="http://schemas.openxmlformats.org/officeDocument/2006/relationships/hyperlink" Target="https://github.com/Microsoft/sql-server-samples/releases/download/adventureworks/AdventureWorksDW2019.ba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xamtopics.com/exams/microsoft/da-100/view/" TargetMode="External"/><Relationship Id="rId4" Type="http://schemas.openxmlformats.org/officeDocument/2006/relationships/hyperlink" Target="https://docs.microsoft.com/ru-ru/learn/paths/prepare-data-power-b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iaPE/sql_course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6ABF2-1862-4265-9F24-5F512E213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Lection 7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4955-2DC9-4D9E-9CF1-A66B7581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Режимы хранения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B514-E21A-4807-B091-2F3BC3C4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- 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локальн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ая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копия</a:t>
            </a:r>
          </a:p>
          <a:p>
            <a:r>
              <a:rPr lang="en-US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DirectQuery</a:t>
            </a:r>
            <a:r>
              <a:rPr lang="ru-RU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– прямое подключение к источнику данных</a:t>
            </a:r>
            <a:endParaRPr lang="en-US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Dual (</a:t>
            </a:r>
            <a:r>
              <a:rPr lang="ru-RU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составной)</a:t>
            </a:r>
          </a:p>
          <a:p>
            <a:endParaRPr lang="ru-RU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ru-RU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Какие преимущества каждого из режимов хранения?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52C7-2AA6-4F1C-B3BD-AE02F6E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1139-EF1C-48C4-B9A0-35C383B1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Зарегистрироваться на </a:t>
            </a:r>
            <a:r>
              <a:rPr lang="en-US" dirty="0"/>
              <a:t>GitHub</a:t>
            </a:r>
            <a:endParaRPr lang="ru-RU" dirty="0"/>
          </a:p>
          <a:p>
            <a:r>
              <a:rPr lang="en-US" dirty="0">
                <a:hlinkClick r:id="rId2"/>
              </a:rPr>
              <a:t>https://github.com/Microsoft/sql-server-samples/releases/download/adventureworks/AdventureWorksDW2019.bak</a:t>
            </a:r>
            <a:r>
              <a:rPr lang="ru-RU" dirty="0"/>
              <a:t> (скачать и положить в папку по образцу прошлой лекции)</a:t>
            </a:r>
          </a:p>
          <a:p>
            <a:r>
              <a:rPr lang="en-US" dirty="0">
                <a:hlinkClick r:id="rId3"/>
              </a:rPr>
              <a:t>https://docs.microsoft.com/ru-ru/learn/paths/data-analytics-microsoft/</a:t>
            </a:r>
            <a:r>
              <a:rPr lang="ru-RU" dirty="0"/>
              <a:t> (2 модуля)</a:t>
            </a:r>
          </a:p>
          <a:p>
            <a:r>
              <a:rPr lang="en-US" dirty="0">
                <a:hlinkClick r:id="rId4"/>
              </a:rPr>
              <a:t>https://docs.microsoft.com/ru-ru/learn/paths/prepare-data-power-bi/</a:t>
            </a:r>
            <a:r>
              <a:rPr lang="ru-RU" dirty="0"/>
              <a:t> (2 модуля)</a:t>
            </a:r>
          </a:p>
          <a:p>
            <a:r>
              <a:rPr lang="en-US" dirty="0">
                <a:hlinkClick r:id="rId5"/>
              </a:rPr>
              <a:t>https://www.examtopics.com/exams/microsoft/da-100/view/</a:t>
            </a:r>
            <a:r>
              <a:rPr lang="ru-RU" dirty="0"/>
              <a:t> (</a:t>
            </a:r>
            <a:r>
              <a:rPr lang="en-US" dirty="0"/>
              <a:t>topic 1)</a:t>
            </a:r>
            <a:r>
              <a:rPr lang="ru-RU" dirty="0"/>
              <a:t>. Важно: читай дискуссии</a:t>
            </a:r>
          </a:p>
          <a:p>
            <a:r>
              <a:rPr lang="en-US" dirty="0" err="1"/>
              <a:t>Sql</a:t>
            </a:r>
            <a:r>
              <a:rPr lang="en-US" dirty="0"/>
              <a:t>-ex: </a:t>
            </a:r>
            <a:r>
              <a:rPr lang="ru-RU" dirty="0"/>
              <a:t>36, 37, 38, 39, 40, 43, 44, 45, 46, 49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34F3B-561B-4C0B-8314-831E02DA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Theory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4F3B-561B-4C0B-8314-831E02DA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16" y="110019"/>
            <a:ext cx="9527326" cy="84547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2429F-585A-4FA6-A283-1649571727AC}"/>
              </a:ext>
            </a:extLst>
          </p:cNvPr>
          <p:cNvSpPr txBox="1"/>
          <p:nvPr/>
        </p:nvSpPr>
        <p:spPr>
          <a:xfrm>
            <a:off x="1229716" y="1083076"/>
            <a:ext cx="10684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Зарегистрироваться на сайте </a:t>
            </a:r>
            <a:r>
              <a:rPr lang="en-US" dirty="0">
                <a:hlinkClick r:id="rId2"/>
              </a:rPr>
              <a:t>https://github.com/</a:t>
            </a:r>
            <a:r>
              <a:rPr lang="ru-RU" dirty="0"/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https://github.com/MariiaPE/sql_course</a:t>
            </a:r>
            <a:r>
              <a:rPr lang="ru-RU" dirty="0"/>
              <a:t> - удаленный репозиторий курса. Там будут все файлы с сегодняшего занятия</a:t>
            </a:r>
          </a:p>
          <a:p>
            <a:pPr marL="342900" indent="-342900">
              <a:buAutoNum type="arabicPeriod"/>
            </a:pPr>
            <a:r>
              <a:rPr lang="ru-RU" dirty="0"/>
              <a:t>Файлы следующего дз нужно будет загрузить туда: </a:t>
            </a:r>
          </a:p>
          <a:p>
            <a:pPr marL="342900" indent="-342900">
              <a:buAutoNum type="arabicPeriod"/>
            </a:pPr>
            <a:r>
              <a:rPr lang="ru-RU" dirty="0"/>
              <a:t>Выбрать </a:t>
            </a:r>
            <a:r>
              <a:rPr lang="en-US" dirty="0"/>
              <a:t>Add file – Upload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B3914-AE13-4FFF-80C7-C808F25E7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089" y="1914924"/>
            <a:ext cx="3781953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F251-39DB-480E-AB71-5925D176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0961-F887-4DF6-9B2B-EC89A4CB8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8966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Анализ данных — это процесс определения, очистки, преобразования и моделирования данных с целью выявления осмысленных и полезных сведений.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DA9F8-3C0B-4397-9877-5340466C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2505275"/>
            <a:ext cx="553479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7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DA61-BA0F-4D28-948A-F44A70FB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Microsoft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25F1-8C41-425A-A320-F0681F6C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 Desktop</a:t>
            </a:r>
            <a:endParaRPr lang="ru-RU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Service (Workspace)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 Mobile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1D50B-877E-4D17-8AAE-ACC04350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05" y="3429000"/>
            <a:ext cx="5579825" cy="29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A2C4-01B3-471B-82F6-53582CBA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Б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локи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E237-9B9A-4CF2-9500-05DC801F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Визуализации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Наборы данных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Отчеты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Дашборды (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 Service)</a:t>
            </a:r>
            <a:endParaRPr lang="ru-RU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Плитки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555CA-DF59-46B1-B0EA-1014C7E1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07" y="1283173"/>
            <a:ext cx="2113908" cy="1496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FDD25-C48F-481F-9220-4AC9B568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61" y="2285345"/>
            <a:ext cx="3669011" cy="1143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9386C6-F398-4D47-9093-87FF5D4D9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275" y="3002872"/>
            <a:ext cx="1939972" cy="1606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26D5E3-836A-4BFD-BD8D-0BFECAEE1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128" y="5035684"/>
            <a:ext cx="2551242" cy="18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343A-6733-4640-BD46-F4A549AB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ru-RU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лужб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а</a:t>
            </a:r>
            <a:r>
              <a:rPr lang="ru-RU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</a:t>
            </a:r>
            <a:b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757C3-52EF-4747-ABF3-1852B378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260704"/>
            <a:ext cx="811643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0E9D-F083-4E8D-845C-886828E0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Получение данных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7FA4F-5854-42CF-8079-E1E0C9A8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58" y="1690688"/>
            <a:ext cx="705901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7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6B80-40F1-4E36-8E63-06904AC4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Получение данных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E12F3-0E02-4C64-BB9F-77C40495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04" y="1866203"/>
            <a:ext cx="233395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2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256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Lection 7</vt:lpstr>
      <vt:lpstr>Theory</vt:lpstr>
      <vt:lpstr>GitHub</vt:lpstr>
      <vt:lpstr>Power BI</vt:lpstr>
      <vt:lpstr>Microsoft Power BI</vt:lpstr>
      <vt:lpstr>Блоки Power BI</vt:lpstr>
      <vt:lpstr>Cлужба Power BI </vt:lpstr>
      <vt:lpstr>Получение данных</vt:lpstr>
      <vt:lpstr>Получение данных</vt:lpstr>
      <vt:lpstr>Режимы хранения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7</dc:title>
  <dc:creator>Mariia Petrova3</dc:creator>
  <cp:lastModifiedBy>Mariia Petrova3</cp:lastModifiedBy>
  <cp:revision>1</cp:revision>
  <dcterms:created xsi:type="dcterms:W3CDTF">2021-12-18T11:09:29Z</dcterms:created>
  <dcterms:modified xsi:type="dcterms:W3CDTF">2021-12-22T17:28:48Z</dcterms:modified>
</cp:coreProperties>
</file>