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529EA9-AD83-41ED-9168-0C03C5BC5337}" v="5" dt="2022-01-03T09:38:41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ia Petrova3" userId="784222be-ffb6-4517-a39d-1cae497b2905" providerId="ADAL" clId="{71529EA9-AD83-41ED-9168-0C03C5BC5337}"/>
    <pc:docChg chg="custSel addSld delSld modSld addMainMaster delMainMaster">
      <pc:chgData name="Mariia Petrova3" userId="784222be-ffb6-4517-a39d-1cae497b2905" providerId="ADAL" clId="{71529EA9-AD83-41ED-9168-0C03C5BC5337}" dt="2022-01-03T10:43:18.289" v="308" actId="1076"/>
      <pc:docMkLst>
        <pc:docMk/>
      </pc:docMkLst>
      <pc:sldChg chg="addSp delSp modSp new mod setBg modClrScheme addAnim chgLayout">
        <pc:chgData name="Mariia Petrova3" userId="784222be-ffb6-4517-a39d-1cae497b2905" providerId="ADAL" clId="{71529EA9-AD83-41ED-9168-0C03C5BC5337}" dt="2021-12-26T13:16:49.007" v="12"/>
        <pc:sldMkLst>
          <pc:docMk/>
          <pc:sldMk cId="676742332" sldId="256"/>
        </pc:sldMkLst>
        <pc:spChg chg="mod">
          <ac:chgData name="Mariia Petrova3" userId="784222be-ffb6-4517-a39d-1cae497b2905" providerId="ADAL" clId="{71529EA9-AD83-41ED-9168-0C03C5BC5337}" dt="2021-12-26T13:16:49" v="11" actId="26606"/>
          <ac:spMkLst>
            <pc:docMk/>
            <pc:sldMk cId="676742332" sldId="256"/>
            <ac:spMk id="2" creationId="{02444B13-AC05-4473-8F74-43FE54ED73A7}"/>
          </ac:spMkLst>
        </pc:spChg>
        <pc:spChg chg="del">
          <ac:chgData name="Mariia Petrova3" userId="784222be-ffb6-4517-a39d-1cae497b2905" providerId="ADAL" clId="{71529EA9-AD83-41ED-9168-0C03C5BC5337}" dt="2021-12-26T13:16:41.883" v="10" actId="478"/>
          <ac:spMkLst>
            <pc:docMk/>
            <pc:sldMk cId="676742332" sldId="256"/>
            <ac:spMk id="3" creationId="{EE2764F1-2B51-433F-8AE4-2D9CCF961C59}"/>
          </ac:spMkLst>
        </pc:spChg>
        <pc:spChg chg="add">
          <ac:chgData name="Mariia Petrova3" userId="784222be-ffb6-4517-a39d-1cae497b2905" providerId="ADAL" clId="{71529EA9-AD83-41ED-9168-0C03C5BC5337}" dt="2021-12-26T13:16:49" v="11" actId="26606"/>
          <ac:spMkLst>
            <pc:docMk/>
            <pc:sldMk cId="676742332" sldId="256"/>
            <ac:spMk id="8" creationId="{BF642132-805A-497E-9C84-8D6774339CB3}"/>
          </ac:spMkLst>
        </pc:spChg>
        <pc:spChg chg="add">
          <ac:chgData name="Mariia Petrova3" userId="784222be-ffb6-4517-a39d-1cae497b2905" providerId="ADAL" clId="{71529EA9-AD83-41ED-9168-0C03C5BC5337}" dt="2021-12-26T13:16:49" v="11" actId="26606"/>
          <ac:spMkLst>
            <pc:docMk/>
            <pc:sldMk cId="676742332" sldId="256"/>
            <ac:spMk id="10" creationId="{F1E7F1DA-407F-41FD-AC0F-D9CAD118768B}"/>
          </ac:spMkLst>
        </pc:spChg>
        <pc:picChg chg="add">
          <ac:chgData name="Mariia Petrova3" userId="784222be-ffb6-4517-a39d-1cae497b2905" providerId="ADAL" clId="{71529EA9-AD83-41ED-9168-0C03C5BC5337}" dt="2021-12-26T13:16:49" v="11" actId="26606"/>
          <ac:picMkLst>
            <pc:docMk/>
            <pc:sldMk cId="676742332" sldId="256"/>
            <ac:picMk id="4" creationId="{CC087035-4CD9-47E2-A906-B88B37D85300}"/>
          </ac:picMkLst>
        </pc:picChg>
      </pc:sldChg>
      <pc:sldChg chg="addSp delSp modSp new mod setBg">
        <pc:chgData name="Mariia Petrova3" userId="784222be-ffb6-4517-a39d-1cae497b2905" providerId="ADAL" clId="{71529EA9-AD83-41ED-9168-0C03C5BC5337}" dt="2021-12-26T13:17:10.209" v="26" actId="26606"/>
        <pc:sldMkLst>
          <pc:docMk/>
          <pc:sldMk cId="3797190944" sldId="257"/>
        </pc:sldMkLst>
        <pc:spChg chg="mod">
          <ac:chgData name="Mariia Petrova3" userId="784222be-ffb6-4517-a39d-1cae497b2905" providerId="ADAL" clId="{71529EA9-AD83-41ED-9168-0C03C5BC5337}" dt="2021-12-26T13:17:10.209" v="26" actId="26606"/>
          <ac:spMkLst>
            <pc:docMk/>
            <pc:sldMk cId="3797190944" sldId="257"/>
            <ac:spMk id="2" creationId="{D3BA9B33-880E-42EC-B4E2-97E9A4FE708D}"/>
          </ac:spMkLst>
        </pc:spChg>
        <pc:spChg chg="del">
          <ac:chgData name="Mariia Petrova3" userId="784222be-ffb6-4517-a39d-1cae497b2905" providerId="ADAL" clId="{71529EA9-AD83-41ED-9168-0C03C5BC5337}" dt="2021-12-26T13:16:55.648" v="14" actId="478"/>
          <ac:spMkLst>
            <pc:docMk/>
            <pc:sldMk cId="3797190944" sldId="257"/>
            <ac:spMk id="3" creationId="{837BD3DF-A191-4D6B-87B0-ED7865F2BD4C}"/>
          </ac:spMkLst>
        </pc:spChg>
        <pc:spChg chg="add">
          <ac:chgData name="Mariia Petrova3" userId="784222be-ffb6-4517-a39d-1cae497b2905" providerId="ADAL" clId="{71529EA9-AD83-41ED-9168-0C03C5BC5337}" dt="2021-12-26T13:17:10.209" v="26" actId="26606"/>
          <ac:spMkLst>
            <pc:docMk/>
            <pc:sldMk cId="3797190944" sldId="257"/>
            <ac:spMk id="7" creationId="{36A9A943-04D2-4F54-9375-AF67542980E6}"/>
          </ac:spMkLst>
        </pc:spChg>
        <pc:spChg chg="add">
          <ac:chgData name="Mariia Petrova3" userId="784222be-ffb6-4517-a39d-1cae497b2905" providerId="ADAL" clId="{71529EA9-AD83-41ED-9168-0C03C5BC5337}" dt="2021-12-26T13:17:10.209" v="26" actId="26606"/>
          <ac:spMkLst>
            <pc:docMk/>
            <pc:sldMk cId="3797190944" sldId="257"/>
            <ac:spMk id="9" creationId="{65BA7CAF-5EE9-4EEE-9E12-B2CECCB94D62}"/>
          </ac:spMkLst>
        </pc:spChg>
      </pc:sldChg>
      <pc:sldChg chg="addSp delSp modSp new mod">
        <pc:chgData name="Mariia Petrova3" userId="784222be-ffb6-4517-a39d-1cae497b2905" providerId="ADAL" clId="{71529EA9-AD83-41ED-9168-0C03C5BC5337}" dt="2022-01-03T10:43:18.289" v="308" actId="1076"/>
        <pc:sldMkLst>
          <pc:docMk/>
          <pc:sldMk cId="2449271572" sldId="258"/>
        </pc:sldMkLst>
        <pc:spChg chg="mod">
          <ac:chgData name="Mariia Petrova3" userId="784222be-ffb6-4517-a39d-1cae497b2905" providerId="ADAL" clId="{71529EA9-AD83-41ED-9168-0C03C5BC5337}" dt="2021-12-26T13:17:27.599" v="46" actId="14100"/>
          <ac:spMkLst>
            <pc:docMk/>
            <pc:sldMk cId="2449271572" sldId="258"/>
            <ac:spMk id="2" creationId="{2906B813-2BC8-4D69-989A-863935256E58}"/>
          </ac:spMkLst>
        </pc:spChg>
        <pc:spChg chg="mod">
          <ac:chgData name="Mariia Petrova3" userId="784222be-ffb6-4517-a39d-1cae497b2905" providerId="ADAL" clId="{71529EA9-AD83-41ED-9168-0C03C5BC5337}" dt="2021-12-26T13:31:03.158" v="98" actId="5793"/>
          <ac:spMkLst>
            <pc:docMk/>
            <pc:sldMk cId="2449271572" sldId="258"/>
            <ac:spMk id="3" creationId="{5A6E7392-8B79-48C6-A998-32D81D2FD172}"/>
          </ac:spMkLst>
        </pc:spChg>
        <pc:spChg chg="add del">
          <ac:chgData name="Mariia Petrova3" userId="784222be-ffb6-4517-a39d-1cae497b2905" providerId="ADAL" clId="{71529EA9-AD83-41ED-9168-0C03C5BC5337}" dt="2021-12-26T13:29:59.210" v="82" actId="478"/>
          <ac:spMkLst>
            <pc:docMk/>
            <pc:sldMk cId="2449271572" sldId="258"/>
            <ac:spMk id="6" creationId="{3401EEE6-0F95-401E-8F55-785EF760C47C}"/>
          </ac:spMkLst>
        </pc:spChg>
        <pc:spChg chg="add mod">
          <ac:chgData name="Mariia Petrova3" userId="784222be-ffb6-4517-a39d-1cae497b2905" providerId="ADAL" clId="{71529EA9-AD83-41ED-9168-0C03C5BC5337}" dt="2021-12-26T13:30:45.231" v="88" actId="1076"/>
          <ac:spMkLst>
            <pc:docMk/>
            <pc:sldMk cId="2449271572" sldId="258"/>
            <ac:spMk id="9" creationId="{CBF141EE-0BCF-4AA2-BD36-571E64358C37}"/>
          </ac:spMkLst>
        </pc:spChg>
        <pc:spChg chg="add mod">
          <ac:chgData name="Mariia Petrova3" userId="784222be-ffb6-4517-a39d-1cae497b2905" providerId="ADAL" clId="{71529EA9-AD83-41ED-9168-0C03C5BC5337}" dt="2021-12-26T13:31:00.457" v="97" actId="1076"/>
          <ac:spMkLst>
            <pc:docMk/>
            <pc:sldMk cId="2449271572" sldId="258"/>
            <ac:spMk id="10" creationId="{809B86B9-E46B-4B81-9DA0-D0B965CFEB7E}"/>
          </ac:spMkLst>
        </pc:spChg>
        <pc:picChg chg="add mod">
          <ac:chgData name="Mariia Petrova3" userId="784222be-ffb6-4517-a39d-1cae497b2905" providerId="ADAL" clId="{71529EA9-AD83-41ED-9168-0C03C5BC5337}" dt="2022-01-03T10:34:37.076" v="302" actId="14100"/>
          <ac:picMkLst>
            <pc:docMk/>
            <pc:sldMk cId="2449271572" sldId="258"/>
            <ac:picMk id="5" creationId="{75E4B954-B737-4618-8C1A-78FAADBAA180}"/>
          </ac:picMkLst>
        </pc:picChg>
        <pc:picChg chg="add mod">
          <ac:chgData name="Mariia Petrova3" userId="784222be-ffb6-4517-a39d-1cae497b2905" providerId="ADAL" clId="{71529EA9-AD83-41ED-9168-0C03C5BC5337}" dt="2022-01-03T10:42:41.257" v="305" actId="1076"/>
          <ac:picMkLst>
            <pc:docMk/>
            <pc:sldMk cId="2449271572" sldId="258"/>
            <ac:picMk id="6" creationId="{C13AA024-0794-4419-B063-D6019A5E20CD}"/>
          </ac:picMkLst>
        </pc:picChg>
        <pc:picChg chg="add mod">
          <ac:chgData name="Mariia Petrova3" userId="784222be-ffb6-4517-a39d-1cae497b2905" providerId="ADAL" clId="{71529EA9-AD83-41ED-9168-0C03C5BC5337}" dt="2022-01-03T10:34:50.627" v="303" actId="14100"/>
          <ac:picMkLst>
            <pc:docMk/>
            <pc:sldMk cId="2449271572" sldId="258"/>
            <ac:picMk id="8" creationId="{3E3C278B-E3CC-494C-A5F6-FFC535F734B0}"/>
          </ac:picMkLst>
        </pc:picChg>
        <pc:picChg chg="add mod">
          <ac:chgData name="Mariia Petrova3" userId="784222be-ffb6-4517-a39d-1cae497b2905" providerId="ADAL" clId="{71529EA9-AD83-41ED-9168-0C03C5BC5337}" dt="2022-01-03T10:43:18.289" v="308" actId="1076"/>
          <ac:picMkLst>
            <pc:docMk/>
            <pc:sldMk cId="2449271572" sldId="258"/>
            <ac:picMk id="11" creationId="{99B3D632-98E8-402F-BE7E-3B44075EACE1}"/>
          </ac:picMkLst>
        </pc:picChg>
      </pc:sldChg>
      <pc:sldChg chg="addSp delSp modSp new mod setBg">
        <pc:chgData name="Mariia Petrova3" userId="784222be-ffb6-4517-a39d-1cae497b2905" providerId="ADAL" clId="{71529EA9-AD83-41ED-9168-0C03C5BC5337}" dt="2021-12-26T13:44:13.356" v="100" actId="26606"/>
        <pc:sldMkLst>
          <pc:docMk/>
          <pc:sldMk cId="1338875343" sldId="259"/>
        </pc:sldMkLst>
        <pc:spChg chg="mod">
          <ac:chgData name="Mariia Petrova3" userId="784222be-ffb6-4517-a39d-1cae497b2905" providerId="ADAL" clId="{71529EA9-AD83-41ED-9168-0C03C5BC5337}" dt="2021-12-26T13:44:13.356" v="100" actId="26606"/>
          <ac:spMkLst>
            <pc:docMk/>
            <pc:sldMk cId="1338875343" sldId="259"/>
            <ac:spMk id="2" creationId="{AAEA6BB0-33A6-46A5-A4F5-0BE62C3AB168}"/>
          </ac:spMkLst>
        </pc:spChg>
        <pc:spChg chg="del mod">
          <ac:chgData name="Mariia Petrova3" userId="784222be-ffb6-4517-a39d-1cae497b2905" providerId="ADAL" clId="{71529EA9-AD83-41ED-9168-0C03C5BC5337}" dt="2021-12-26T13:44:09.467" v="99" actId="478"/>
          <ac:spMkLst>
            <pc:docMk/>
            <pc:sldMk cId="1338875343" sldId="259"/>
            <ac:spMk id="3" creationId="{F2C69BF0-383E-431A-8E63-6895516B80B9}"/>
          </ac:spMkLst>
        </pc:spChg>
        <pc:spChg chg="add del mod">
          <ac:chgData name="Mariia Petrova3" userId="784222be-ffb6-4517-a39d-1cae497b2905" providerId="ADAL" clId="{71529EA9-AD83-41ED-9168-0C03C5BC5337}" dt="2021-12-26T13:44:13.356" v="100" actId="26606"/>
          <ac:spMkLst>
            <pc:docMk/>
            <pc:sldMk cId="1338875343" sldId="259"/>
            <ac:spMk id="5" creationId="{0B56FDE5-2749-499D-88C0-2CC389A3BC25}"/>
          </ac:spMkLst>
        </pc:spChg>
        <pc:spChg chg="add">
          <ac:chgData name="Mariia Petrova3" userId="784222be-ffb6-4517-a39d-1cae497b2905" providerId="ADAL" clId="{71529EA9-AD83-41ED-9168-0C03C5BC5337}" dt="2021-12-26T13:44:13.356" v="100" actId="26606"/>
          <ac:spMkLst>
            <pc:docMk/>
            <pc:sldMk cId="1338875343" sldId="259"/>
            <ac:spMk id="10" creationId="{36A9A943-04D2-4F54-9375-AF67542980E6}"/>
          </ac:spMkLst>
        </pc:spChg>
        <pc:spChg chg="add">
          <ac:chgData name="Mariia Petrova3" userId="784222be-ffb6-4517-a39d-1cae497b2905" providerId="ADAL" clId="{71529EA9-AD83-41ED-9168-0C03C5BC5337}" dt="2021-12-26T13:44:13.356" v="100" actId="26606"/>
          <ac:spMkLst>
            <pc:docMk/>
            <pc:sldMk cId="1338875343" sldId="259"/>
            <ac:spMk id="12" creationId="{65BA7CAF-5EE9-4EEE-9E12-B2CECCB94D62}"/>
          </ac:spMkLst>
        </pc:spChg>
      </pc:sldChg>
      <pc:sldChg chg="delSp modSp new del mod">
        <pc:chgData name="Mariia Petrova3" userId="784222be-ffb6-4517-a39d-1cae497b2905" providerId="ADAL" clId="{71529EA9-AD83-41ED-9168-0C03C5BC5337}" dt="2021-12-26T14:19:07.918" v="110" actId="2696"/>
        <pc:sldMkLst>
          <pc:docMk/>
          <pc:sldMk cId="1678209491" sldId="260"/>
        </pc:sldMkLst>
        <pc:spChg chg="del">
          <ac:chgData name="Mariia Petrova3" userId="784222be-ffb6-4517-a39d-1cae497b2905" providerId="ADAL" clId="{71529EA9-AD83-41ED-9168-0C03C5BC5337}" dt="2021-12-26T14:18:44.317" v="105" actId="478"/>
          <ac:spMkLst>
            <pc:docMk/>
            <pc:sldMk cId="1678209491" sldId="260"/>
            <ac:spMk id="2" creationId="{FC35411C-0644-45B2-BBF9-2E271E8AA0B1}"/>
          </ac:spMkLst>
        </pc:spChg>
        <pc:spChg chg="mod">
          <ac:chgData name="Mariia Petrova3" userId="784222be-ffb6-4517-a39d-1cae497b2905" providerId="ADAL" clId="{71529EA9-AD83-41ED-9168-0C03C5BC5337}" dt="2021-12-26T14:18:56.132" v="108" actId="14100"/>
          <ac:spMkLst>
            <pc:docMk/>
            <pc:sldMk cId="1678209491" sldId="260"/>
            <ac:spMk id="3" creationId="{C7F8C2ED-5769-42ED-A78C-1553CD3E7445}"/>
          </ac:spMkLst>
        </pc:spChg>
      </pc:sldChg>
      <pc:sldChg chg="modSp new mod">
        <pc:chgData name="Mariia Petrova3" userId="784222be-ffb6-4517-a39d-1cae497b2905" providerId="ADAL" clId="{71529EA9-AD83-41ED-9168-0C03C5BC5337}" dt="2022-01-03T09:38:46.110" v="300" actId="20577"/>
        <pc:sldMkLst>
          <pc:docMk/>
          <pc:sldMk cId="3974496977" sldId="261"/>
        </pc:sldMkLst>
        <pc:spChg chg="mod">
          <ac:chgData name="Mariia Petrova3" userId="784222be-ffb6-4517-a39d-1cae497b2905" providerId="ADAL" clId="{71529EA9-AD83-41ED-9168-0C03C5BC5337}" dt="2021-12-26T14:19:50.131" v="148" actId="122"/>
          <ac:spMkLst>
            <pc:docMk/>
            <pc:sldMk cId="3974496977" sldId="261"/>
            <ac:spMk id="2" creationId="{18259C6C-CD35-46B8-95CB-902CB56CECA6}"/>
          </ac:spMkLst>
        </pc:spChg>
        <pc:spChg chg="mod">
          <ac:chgData name="Mariia Petrova3" userId="784222be-ffb6-4517-a39d-1cae497b2905" providerId="ADAL" clId="{71529EA9-AD83-41ED-9168-0C03C5BC5337}" dt="2022-01-03T09:38:46.110" v="300" actId="20577"/>
          <ac:spMkLst>
            <pc:docMk/>
            <pc:sldMk cId="3974496977" sldId="261"/>
            <ac:spMk id="3" creationId="{B308D37B-F209-4119-B5EA-E5A4C5289307}"/>
          </ac:spMkLst>
        </pc:spChg>
      </pc:sldChg>
      <pc:sldChg chg="addSp delSp modSp add mod setBg delDesignElem">
        <pc:chgData name="Mariia Petrova3" userId="784222be-ffb6-4517-a39d-1cae497b2905" providerId="ADAL" clId="{71529EA9-AD83-41ED-9168-0C03C5BC5337}" dt="2021-12-26T14:19:40.591" v="131" actId="26606"/>
        <pc:sldMkLst>
          <pc:docMk/>
          <pc:sldMk cId="3828235889" sldId="262"/>
        </pc:sldMkLst>
        <pc:spChg chg="mod">
          <ac:chgData name="Mariia Petrova3" userId="784222be-ffb6-4517-a39d-1cae497b2905" providerId="ADAL" clId="{71529EA9-AD83-41ED-9168-0C03C5BC5337}" dt="2021-12-26T14:19:40.591" v="131" actId="26606"/>
          <ac:spMkLst>
            <pc:docMk/>
            <pc:sldMk cId="3828235889" sldId="262"/>
            <ac:spMk id="2" creationId="{AAEA6BB0-33A6-46A5-A4F5-0BE62C3AB168}"/>
          </ac:spMkLst>
        </pc:spChg>
        <pc:spChg chg="add">
          <ac:chgData name="Mariia Petrova3" userId="784222be-ffb6-4517-a39d-1cae497b2905" providerId="ADAL" clId="{71529EA9-AD83-41ED-9168-0C03C5BC5337}" dt="2021-12-26T14:19:40.591" v="131" actId="26606"/>
          <ac:spMkLst>
            <pc:docMk/>
            <pc:sldMk cId="3828235889" sldId="262"/>
            <ac:spMk id="7" creationId="{4FEFA976-0132-4AF3-B3A3-B2D1C89C6E30}"/>
          </ac:spMkLst>
        </pc:spChg>
        <pc:spChg chg="add">
          <ac:chgData name="Mariia Petrova3" userId="784222be-ffb6-4517-a39d-1cae497b2905" providerId="ADAL" clId="{71529EA9-AD83-41ED-9168-0C03C5BC5337}" dt="2021-12-26T14:19:40.591" v="131" actId="26606"/>
          <ac:spMkLst>
            <pc:docMk/>
            <pc:sldMk cId="3828235889" sldId="262"/>
            <ac:spMk id="9" creationId="{65BA7CAF-5EE9-4EEE-9E12-B2CECCB94D62}"/>
          </ac:spMkLst>
        </pc:spChg>
        <pc:spChg chg="del">
          <ac:chgData name="Mariia Petrova3" userId="784222be-ffb6-4517-a39d-1cae497b2905" providerId="ADAL" clId="{71529EA9-AD83-41ED-9168-0C03C5BC5337}" dt="2021-12-26T14:19:14.859" v="112"/>
          <ac:spMkLst>
            <pc:docMk/>
            <pc:sldMk cId="3828235889" sldId="262"/>
            <ac:spMk id="10" creationId="{36A9A943-04D2-4F54-9375-AF67542980E6}"/>
          </ac:spMkLst>
        </pc:spChg>
        <pc:spChg chg="add">
          <ac:chgData name="Mariia Petrova3" userId="784222be-ffb6-4517-a39d-1cae497b2905" providerId="ADAL" clId="{71529EA9-AD83-41ED-9168-0C03C5BC5337}" dt="2021-12-26T14:19:40.591" v="131" actId="26606"/>
          <ac:spMkLst>
            <pc:docMk/>
            <pc:sldMk cId="3828235889" sldId="262"/>
            <ac:spMk id="11" creationId="{EC199F73-795E-469A-AF4B-13FA2C7AB76F}"/>
          </ac:spMkLst>
        </pc:spChg>
        <pc:spChg chg="del">
          <ac:chgData name="Mariia Petrova3" userId="784222be-ffb6-4517-a39d-1cae497b2905" providerId="ADAL" clId="{71529EA9-AD83-41ED-9168-0C03C5BC5337}" dt="2021-12-26T14:19:14.859" v="112"/>
          <ac:spMkLst>
            <pc:docMk/>
            <pc:sldMk cId="3828235889" sldId="262"/>
            <ac:spMk id="12" creationId="{65BA7CAF-5EE9-4EEE-9E12-B2CECCB94D62}"/>
          </ac:spMkLst>
        </pc:spChg>
      </pc:sldChg>
      <pc:sldMasterChg chg="del delSldLayout">
        <pc:chgData name="Mariia Petrova3" userId="784222be-ffb6-4517-a39d-1cae497b2905" providerId="ADAL" clId="{71529EA9-AD83-41ED-9168-0C03C5BC5337}" dt="2021-12-26T13:16:49" v="11" actId="26606"/>
        <pc:sldMasterMkLst>
          <pc:docMk/>
          <pc:sldMasterMk cId="382034744" sldId="2147483648"/>
        </pc:sldMasterMkLst>
        <pc:sldLayoutChg chg="del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82034744" sldId="2147483648"/>
            <pc:sldLayoutMk cId="2651814544" sldId="2147483649"/>
          </pc:sldLayoutMkLst>
        </pc:sldLayoutChg>
        <pc:sldLayoutChg chg="del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82034744" sldId="2147483648"/>
            <pc:sldLayoutMk cId="942550854" sldId="2147483650"/>
          </pc:sldLayoutMkLst>
        </pc:sldLayoutChg>
        <pc:sldLayoutChg chg="del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82034744" sldId="2147483648"/>
            <pc:sldLayoutMk cId="1776787220" sldId="2147483651"/>
          </pc:sldLayoutMkLst>
        </pc:sldLayoutChg>
        <pc:sldLayoutChg chg="del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82034744" sldId="2147483648"/>
            <pc:sldLayoutMk cId="2633233428" sldId="2147483652"/>
          </pc:sldLayoutMkLst>
        </pc:sldLayoutChg>
        <pc:sldLayoutChg chg="del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82034744" sldId="2147483648"/>
            <pc:sldLayoutMk cId="1782658163" sldId="2147483653"/>
          </pc:sldLayoutMkLst>
        </pc:sldLayoutChg>
        <pc:sldLayoutChg chg="del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82034744" sldId="2147483648"/>
            <pc:sldLayoutMk cId="3821376674" sldId="2147483654"/>
          </pc:sldLayoutMkLst>
        </pc:sldLayoutChg>
        <pc:sldLayoutChg chg="del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82034744" sldId="2147483648"/>
            <pc:sldLayoutMk cId="1416212192" sldId="2147483655"/>
          </pc:sldLayoutMkLst>
        </pc:sldLayoutChg>
        <pc:sldLayoutChg chg="del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82034744" sldId="2147483648"/>
            <pc:sldLayoutMk cId="2024698162" sldId="2147483656"/>
          </pc:sldLayoutMkLst>
        </pc:sldLayoutChg>
        <pc:sldLayoutChg chg="del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82034744" sldId="2147483648"/>
            <pc:sldLayoutMk cId="3060515685" sldId="2147483657"/>
          </pc:sldLayoutMkLst>
        </pc:sldLayoutChg>
        <pc:sldLayoutChg chg="del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82034744" sldId="2147483648"/>
            <pc:sldLayoutMk cId="719101115" sldId="2147483658"/>
          </pc:sldLayoutMkLst>
        </pc:sldLayoutChg>
        <pc:sldLayoutChg chg="del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82034744" sldId="2147483648"/>
            <pc:sldLayoutMk cId="1868650260" sldId="2147483659"/>
          </pc:sldLayoutMkLst>
        </pc:sldLayoutChg>
      </pc:sldMasterChg>
      <pc:sldMasterChg chg="add addSldLayout">
        <pc:chgData name="Mariia Petrova3" userId="784222be-ffb6-4517-a39d-1cae497b2905" providerId="ADAL" clId="{71529EA9-AD83-41ED-9168-0C03C5BC5337}" dt="2021-12-26T13:16:49" v="11" actId="26606"/>
        <pc:sldMasterMkLst>
          <pc:docMk/>
          <pc:sldMasterMk cId="3289835790" sldId="2147483673"/>
        </pc:sldMasterMkLst>
        <pc:sldLayoutChg chg="add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289835790" sldId="2147483673"/>
            <pc:sldLayoutMk cId="3535987504" sldId="2147483662"/>
          </pc:sldLayoutMkLst>
        </pc:sldLayoutChg>
        <pc:sldLayoutChg chg="add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289835790" sldId="2147483673"/>
            <pc:sldLayoutMk cId="279326554" sldId="2147483663"/>
          </pc:sldLayoutMkLst>
        </pc:sldLayoutChg>
        <pc:sldLayoutChg chg="add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289835790" sldId="2147483673"/>
            <pc:sldLayoutMk cId="664917414" sldId="2147483664"/>
          </pc:sldLayoutMkLst>
        </pc:sldLayoutChg>
        <pc:sldLayoutChg chg="add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289835790" sldId="2147483673"/>
            <pc:sldLayoutMk cId="2353318874" sldId="2147483665"/>
          </pc:sldLayoutMkLst>
        </pc:sldLayoutChg>
        <pc:sldLayoutChg chg="add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289835790" sldId="2147483673"/>
            <pc:sldLayoutMk cId="3049979285" sldId="2147483666"/>
          </pc:sldLayoutMkLst>
        </pc:sldLayoutChg>
        <pc:sldLayoutChg chg="add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289835790" sldId="2147483673"/>
            <pc:sldLayoutMk cId="2703323699" sldId="2147483667"/>
          </pc:sldLayoutMkLst>
        </pc:sldLayoutChg>
        <pc:sldLayoutChg chg="add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289835790" sldId="2147483673"/>
            <pc:sldLayoutMk cId="4134885788" sldId="2147483668"/>
          </pc:sldLayoutMkLst>
        </pc:sldLayoutChg>
        <pc:sldLayoutChg chg="add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289835790" sldId="2147483673"/>
            <pc:sldLayoutMk cId="737923651" sldId="2147483669"/>
          </pc:sldLayoutMkLst>
        </pc:sldLayoutChg>
        <pc:sldLayoutChg chg="add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289835790" sldId="2147483673"/>
            <pc:sldLayoutMk cId="3290765482" sldId="2147483670"/>
          </pc:sldLayoutMkLst>
        </pc:sldLayoutChg>
        <pc:sldLayoutChg chg="add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289835790" sldId="2147483673"/>
            <pc:sldLayoutMk cId="266456756" sldId="2147483671"/>
          </pc:sldLayoutMkLst>
        </pc:sldLayoutChg>
        <pc:sldLayoutChg chg="add">
          <pc:chgData name="Mariia Petrova3" userId="784222be-ffb6-4517-a39d-1cae497b2905" providerId="ADAL" clId="{71529EA9-AD83-41ED-9168-0C03C5BC5337}" dt="2021-12-26T13:16:49" v="11" actId="26606"/>
          <pc:sldLayoutMkLst>
            <pc:docMk/>
            <pc:sldMasterMk cId="3289835790" sldId="2147483673"/>
            <pc:sldLayoutMk cId="745751847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8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1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2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2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6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5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7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8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1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3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learn/paths/visualize-data-power-bi/" TargetMode="External"/><Relationship Id="rId2" Type="http://schemas.openxmlformats.org/officeDocument/2006/relationships/hyperlink" Target="https://docs.microsoft.com/ru-ru/learn/paths/model-power-bi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44B13-AC05-4473-8F74-43FE54ED7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Lection 8</a:t>
            </a:r>
          </a:p>
        </p:txBody>
      </p:sp>
      <p:pic>
        <p:nvPicPr>
          <p:cNvPr id="4" name="Picture 2" descr="Close-up of open book against blurred bookshelf background">
            <a:extLst>
              <a:ext uri="{FF2B5EF4-FFF2-40B4-BE49-F238E27FC236}">
                <a16:creationId xmlns:a16="http://schemas.microsoft.com/office/drawing/2014/main" id="{CC087035-4CD9-47E2-A906-B88B37D85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54" r="13612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4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6A9A943-04D2-4F54-9375-AF6754298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1"/>
            <a:ext cx="9486900" cy="41626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A9B33-880E-42EC-B4E2-97E9A4FE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057400"/>
            <a:ext cx="8115300" cy="17132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Theory</a:t>
            </a:r>
            <a:br>
              <a:rPr lang="en-US" sz="36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endParaRPr lang="en-US" sz="3600" kern="1200" cap="all" spc="300" baseline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9719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B813-2BC8-4D69-989A-86393525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619018"/>
          </a:xfrm>
        </p:spPr>
        <p:txBody>
          <a:bodyPr/>
          <a:lstStyle/>
          <a:p>
            <a:pPr algn="ctr"/>
            <a:r>
              <a:rPr lang="en-US" dirty="0"/>
              <a:t>Pivot and unpivot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E7392-8B79-48C6-A998-32D81D2FD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89753"/>
            <a:ext cx="9486901" cy="503434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4C4C4C"/>
                </a:solidFill>
                <a:effectLst/>
                <a:latin typeface="Roboto" panose="02000000000000000000" pitchFamily="2" charset="0"/>
              </a:rPr>
              <a:t>Поворот и отмена поворота столбцов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4B954-B737-4618-8C1A-78FAADBAA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455" y="2086895"/>
            <a:ext cx="3206909" cy="30993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3C278B-E3CC-494C-A5F6-FFC535F73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96631"/>
            <a:ext cx="12236521" cy="1005828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CBF141EE-0BCF-4AA2-BD36-571E64358C37}"/>
              </a:ext>
            </a:extLst>
          </p:cNvPr>
          <p:cNvSpPr/>
          <p:nvPr/>
        </p:nvSpPr>
        <p:spPr>
          <a:xfrm>
            <a:off x="5614827" y="5279905"/>
            <a:ext cx="133564" cy="573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B86B9-E46B-4B81-9DA0-D0B965CFEB7E}"/>
              </a:ext>
            </a:extLst>
          </p:cNvPr>
          <p:cNvSpPr txBox="1"/>
          <p:nvPr/>
        </p:nvSpPr>
        <p:spPr>
          <a:xfrm>
            <a:off x="5814542" y="5381883"/>
            <a:ext cx="65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244927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A9A943-04D2-4F54-9375-AF6754298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1"/>
            <a:ext cx="9486900" cy="41626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A6BB0-33A6-46A5-A4F5-0BE62C3A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057400"/>
            <a:ext cx="8115300" cy="17132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моделирование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33887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FEFA976-0132-4AF3-B3A3-B2D1C89C6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0"/>
            <a:ext cx="9486900" cy="4114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A6BB0-33A6-46A5-A4F5-0BE62C3A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924493"/>
            <a:ext cx="8115300" cy="1774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Визуализация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382823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9C6C-CD35-46B8-95CB-902CB56C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Домашнее задание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8D37B-F209-4119-B5EA-E5A4C5289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https://docs.microsoft.com/ru-ru/learn/paths/model-power-bi/</a:t>
            </a:r>
            <a:r>
              <a:rPr lang="ru-RU" dirty="0"/>
              <a:t> (3 модуля)</a:t>
            </a:r>
            <a:r>
              <a:rPr lang="en-US" dirty="0"/>
              <a:t>. </a:t>
            </a:r>
            <a:r>
              <a:rPr lang="ru-RU" dirty="0"/>
              <a:t>Если не удается сделать последний пункт (</a:t>
            </a:r>
            <a:r>
              <a:rPr lang="en-US" dirty="0"/>
              <a:t>Publish)</a:t>
            </a:r>
            <a:r>
              <a:rPr lang="ru-RU"/>
              <a:t>, то не делай (может вылетать ошибка)</a:t>
            </a:r>
            <a:endParaRPr lang="ru-RU" dirty="0"/>
          </a:p>
          <a:p>
            <a:r>
              <a:rPr lang="en-US" dirty="0">
                <a:hlinkClick r:id="rId3"/>
              </a:rPr>
              <a:t>https://docs.microsoft.com/ru-ru/learn/paths/visualize-data-power-bi/</a:t>
            </a:r>
            <a:r>
              <a:rPr lang="ru-RU" dirty="0"/>
              <a:t> (3 модуля, кроме отчетов с разбивкой на страницы)</a:t>
            </a:r>
            <a:endParaRPr lang="en-US" dirty="0"/>
          </a:p>
          <a:p>
            <a:r>
              <a:rPr lang="en-US" dirty="0"/>
              <a:t>Topic 1 (</a:t>
            </a:r>
            <a:r>
              <a:rPr lang="ru-RU" dirty="0"/>
              <a:t>дорешать)</a:t>
            </a:r>
            <a:endParaRPr lang="en-US" dirty="0"/>
          </a:p>
          <a:p>
            <a:r>
              <a:rPr lang="ru-RU" dirty="0"/>
              <a:t>Дорешать задачи </a:t>
            </a:r>
            <a:r>
              <a:rPr lang="en-US" dirty="0" err="1"/>
              <a:t>sql</a:t>
            </a:r>
            <a:r>
              <a:rPr lang="en-US" dirty="0"/>
              <a:t>-ex</a:t>
            </a:r>
            <a:endParaRPr lang="ru-RU" dirty="0"/>
          </a:p>
          <a:p>
            <a:r>
              <a:rPr lang="ru-RU" dirty="0"/>
              <a:t>Опционально: </a:t>
            </a:r>
            <a:r>
              <a:rPr lang="en-US" dirty="0"/>
              <a:t>HW 8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9697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_2SEEDS">
      <a:dk1>
        <a:srgbClr val="000000"/>
      </a:dk1>
      <a:lt1>
        <a:srgbClr val="FFFFFF"/>
      </a:lt1>
      <a:dk2>
        <a:srgbClr val="412D24"/>
      </a:dk2>
      <a:lt2>
        <a:srgbClr val="E8E5E2"/>
      </a:lt2>
      <a:accent1>
        <a:srgbClr val="7F9DBA"/>
      </a:accent1>
      <a:accent2>
        <a:srgbClr val="82A8AB"/>
      </a:accent2>
      <a:accent3>
        <a:srgbClr val="969BC6"/>
      </a:accent3>
      <a:accent4>
        <a:srgbClr val="BA847F"/>
      </a:accent4>
      <a:accent5>
        <a:srgbClr val="B99C7E"/>
      </a:accent5>
      <a:accent6>
        <a:srgbClr val="A7A372"/>
      </a:accent6>
      <a:hlink>
        <a:srgbClr val="9D7D5E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95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Gill Sans MT</vt:lpstr>
      <vt:lpstr>Goudy Old Style</vt:lpstr>
      <vt:lpstr>Roboto</vt:lpstr>
      <vt:lpstr>ClassicFrameVTI</vt:lpstr>
      <vt:lpstr>Lection 8</vt:lpstr>
      <vt:lpstr>Theory </vt:lpstr>
      <vt:lpstr>Pivot and unpivot</vt:lpstr>
      <vt:lpstr>моделирование</vt:lpstr>
      <vt:lpstr>Визуализация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Lection 8</dc:title>
  <dc:creator>Mariia Petrova3</dc:creator>
  <cp:lastModifiedBy>Mariia Petrova3</cp:lastModifiedBy>
  <cp:revision>2</cp:revision>
  <dcterms:created xsi:type="dcterms:W3CDTF">2021-12-26T13:16:23Z</dcterms:created>
  <dcterms:modified xsi:type="dcterms:W3CDTF">2022-01-05T09:37:19Z</dcterms:modified>
</cp:coreProperties>
</file>