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59" r:id="rId5"/>
    <p:sldId id="262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1529EA9-AD83-41ED-9168-0C03C5BC5337}" v="5" dt="2022-01-03T09:38:41.6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28" y="-5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iia Petrova3" userId="784222be-ffb6-4517-a39d-1cae497b2905" providerId="ADAL" clId="{71529EA9-AD83-41ED-9168-0C03C5BC5337}"/>
    <pc:docChg chg="custSel addSld delSld modSld addMainMaster delMainMaster">
      <pc:chgData name="Mariia Petrova3" userId="784222be-ffb6-4517-a39d-1cae497b2905" providerId="ADAL" clId="{71529EA9-AD83-41ED-9168-0C03C5BC5337}" dt="2022-01-03T10:43:18.289" v="308" actId="1076"/>
      <pc:docMkLst>
        <pc:docMk/>
      </pc:docMkLst>
      <pc:sldChg chg="addSp delSp modSp new mod setBg modClrScheme addAnim chgLayout">
        <pc:chgData name="Mariia Petrova3" userId="784222be-ffb6-4517-a39d-1cae497b2905" providerId="ADAL" clId="{71529EA9-AD83-41ED-9168-0C03C5BC5337}" dt="2021-12-26T13:16:49.007" v="12"/>
        <pc:sldMkLst>
          <pc:docMk/>
          <pc:sldMk cId="676742332" sldId="256"/>
        </pc:sldMkLst>
        <pc:spChg chg="mod">
          <ac:chgData name="Mariia Petrova3" userId="784222be-ffb6-4517-a39d-1cae497b2905" providerId="ADAL" clId="{71529EA9-AD83-41ED-9168-0C03C5BC5337}" dt="2021-12-26T13:16:49" v="11" actId="26606"/>
          <ac:spMkLst>
            <pc:docMk/>
            <pc:sldMk cId="676742332" sldId="256"/>
            <ac:spMk id="2" creationId="{02444B13-AC05-4473-8F74-43FE54ED73A7}"/>
          </ac:spMkLst>
        </pc:spChg>
        <pc:spChg chg="del">
          <ac:chgData name="Mariia Petrova3" userId="784222be-ffb6-4517-a39d-1cae497b2905" providerId="ADAL" clId="{71529EA9-AD83-41ED-9168-0C03C5BC5337}" dt="2021-12-26T13:16:41.883" v="10" actId="478"/>
          <ac:spMkLst>
            <pc:docMk/>
            <pc:sldMk cId="676742332" sldId="256"/>
            <ac:spMk id="3" creationId="{EE2764F1-2B51-433F-8AE4-2D9CCF961C59}"/>
          </ac:spMkLst>
        </pc:spChg>
        <pc:spChg chg="add">
          <ac:chgData name="Mariia Petrova3" userId="784222be-ffb6-4517-a39d-1cae497b2905" providerId="ADAL" clId="{71529EA9-AD83-41ED-9168-0C03C5BC5337}" dt="2021-12-26T13:16:49" v="11" actId="26606"/>
          <ac:spMkLst>
            <pc:docMk/>
            <pc:sldMk cId="676742332" sldId="256"/>
            <ac:spMk id="8" creationId="{BF642132-805A-497E-9C84-8D6774339CB3}"/>
          </ac:spMkLst>
        </pc:spChg>
        <pc:spChg chg="add">
          <ac:chgData name="Mariia Petrova3" userId="784222be-ffb6-4517-a39d-1cae497b2905" providerId="ADAL" clId="{71529EA9-AD83-41ED-9168-0C03C5BC5337}" dt="2021-12-26T13:16:49" v="11" actId="26606"/>
          <ac:spMkLst>
            <pc:docMk/>
            <pc:sldMk cId="676742332" sldId="256"/>
            <ac:spMk id="10" creationId="{F1E7F1DA-407F-41FD-AC0F-D9CAD118768B}"/>
          </ac:spMkLst>
        </pc:spChg>
        <pc:picChg chg="add">
          <ac:chgData name="Mariia Petrova3" userId="784222be-ffb6-4517-a39d-1cae497b2905" providerId="ADAL" clId="{71529EA9-AD83-41ED-9168-0C03C5BC5337}" dt="2021-12-26T13:16:49" v="11" actId="26606"/>
          <ac:picMkLst>
            <pc:docMk/>
            <pc:sldMk cId="676742332" sldId="256"/>
            <ac:picMk id="4" creationId="{CC087035-4CD9-47E2-A906-B88B37D85300}"/>
          </ac:picMkLst>
        </pc:picChg>
      </pc:sldChg>
      <pc:sldChg chg="addSp delSp modSp new mod setBg">
        <pc:chgData name="Mariia Petrova3" userId="784222be-ffb6-4517-a39d-1cae497b2905" providerId="ADAL" clId="{71529EA9-AD83-41ED-9168-0C03C5BC5337}" dt="2021-12-26T13:17:10.209" v="26" actId="26606"/>
        <pc:sldMkLst>
          <pc:docMk/>
          <pc:sldMk cId="3797190944" sldId="257"/>
        </pc:sldMkLst>
        <pc:spChg chg="mod">
          <ac:chgData name="Mariia Petrova3" userId="784222be-ffb6-4517-a39d-1cae497b2905" providerId="ADAL" clId="{71529EA9-AD83-41ED-9168-0C03C5BC5337}" dt="2021-12-26T13:17:10.209" v="26" actId="26606"/>
          <ac:spMkLst>
            <pc:docMk/>
            <pc:sldMk cId="3797190944" sldId="257"/>
            <ac:spMk id="2" creationId="{D3BA9B33-880E-42EC-B4E2-97E9A4FE708D}"/>
          </ac:spMkLst>
        </pc:spChg>
        <pc:spChg chg="del">
          <ac:chgData name="Mariia Petrova3" userId="784222be-ffb6-4517-a39d-1cae497b2905" providerId="ADAL" clId="{71529EA9-AD83-41ED-9168-0C03C5BC5337}" dt="2021-12-26T13:16:55.648" v="14" actId="478"/>
          <ac:spMkLst>
            <pc:docMk/>
            <pc:sldMk cId="3797190944" sldId="257"/>
            <ac:spMk id="3" creationId="{837BD3DF-A191-4D6B-87B0-ED7865F2BD4C}"/>
          </ac:spMkLst>
        </pc:spChg>
        <pc:spChg chg="add">
          <ac:chgData name="Mariia Petrova3" userId="784222be-ffb6-4517-a39d-1cae497b2905" providerId="ADAL" clId="{71529EA9-AD83-41ED-9168-0C03C5BC5337}" dt="2021-12-26T13:17:10.209" v="26" actId="26606"/>
          <ac:spMkLst>
            <pc:docMk/>
            <pc:sldMk cId="3797190944" sldId="257"/>
            <ac:spMk id="7" creationId="{36A9A943-04D2-4F54-9375-AF67542980E6}"/>
          </ac:spMkLst>
        </pc:spChg>
        <pc:spChg chg="add">
          <ac:chgData name="Mariia Petrova3" userId="784222be-ffb6-4517-a39d-1cae497b2905" providerId="ADAL" clId="{71529EA9-AD83-41ED-9168-0C03C5BC5337}" dt="2021-12-26T13:17:10.209" v="26" actId="26606"/>
          <ac:spMkLst>
            <pc:docMk/>
            <pc:sldMk cId="3797190944" sldId="257"/>
            <ac:spMk id="9" creationId="{65BA7CAF-5EE9-4EEE-9E12-B2CECCB94D62}"/>
          </ac:spMkLst>
        </pc:spChg>
      </pc:sldChg>
      <pc:sldChg chg="addSp delSp modSp new mod">
        <pc:chgData name="Mariia Petrova3" userId="784222be-ffb6-4517-a39d-1cae497b2905" providerId="ADAL" clId="{71529EA9-AD83-41ED-9168-0C03C5BC5337}" dt="2022-01-03T10:43:18.289" v="308" actId="1076"/>
        <pc:sldMkLst>
          <pc:docMk/>
          <pc:sldMk cId="2449271572" sldId="258"/>
        </pc:sldMkLst>
        <pc:spChg chg="mod">
          <ac:chgData name="Mariia Petrova3" userId="784222be-ffb6-4517-a39d-1cae497b2905" providerId="ADAL" clId="{71529EA9-AD83-41ED-9168-0C03C5BC5337}" dt="2021-12-26T13:17:27.599" v="46" actId="14100"/>
          <ac:spMkLst>
            <pc:docMk/>
            <pc:sldMk cId="2449271572" sldId="258"/>
            <ac:spMk id="2" creationId="{2906B813-2BC8-4D69-989A-863935256E58}"/>
          </ac:spMkLst>
        </pc:spChg>
        <pc:spChg chg="mod">
          <ac:chgData name="Mariia Petrova3" userId="784222be-ffb6-4517-a39d-1cae497b2905" providerId="ADAL" clId="{71529EA9-AD83-41ED-9168-0C03C5BC5337}" dt="2021-12-26T13:31:03.158" v="98" actId="5793"/>
          <ac:spMkLst>
            <pc:docMk/>
            <pc:sldMk cId="2449271572" sldId="258"/>
            <ac:spMk id="3" creationId="{5A6E7392-8B79-48C6-A998-32D81D2FD172}"/>
          </ac:spMkLst>
        </pc:spChg>
        <pc:spChg chg="add del">
          <ac:chgData name="Mariia Petrova3" userId="784222be-ffb6-4517-a39d-1cae497b2905" providerId="ADAL" clId="{71529EA9-AD83-41ED-9168-0C03C5BC5337}" dt="2021-12-26T13:29:59.210" v="82" actId="478"/>
          <ac:spMkLst>
            <pc:docMk/>
            <pc:sldMk cId="2449271572" sldId="258"/>
            <ac:spMk id="6" creationId="{3401EEE6-0F95-401E-8F55-785EF760C47C}"/>
          </ac:spMkLst>
        </pc:spChg>
        <pc:spChg chg="add mod">
          <ac:chgData name="Mariia Petrova3" userId="784222be-ffb6-4517-a39d-1cae497b2905" providerId="ADAL" clId="{71529EA9-AD83-41ED-9168-0C03C5BC5337}" dt="2021-12-26T13:30:45.231" v="88" actId="1076"/>
          <ac:spMkLst>
            <pc:docMk/>
            <pc:sldMk cId="2449271572" sldId="258"/>
            <ac:spMk id="9" creationId="{CBF141EE-0BCF-4AA2-BD36-571E64358C37}"/>
          </ac:spMkLst>
        </pc:spChg>
        <pc:spChg chg="add mod">
          <ac:chgData name="Mariia Petrova3" userId="784222be-ffb6-4517-a39d-1cae497b2905" providerId="ADAL" clId="{71529EA9-AD83-41ED-9168-0C03C5BC5337}" dt="2021-12-26T13:31:00.457" v="97" actId="1076"/>
          <ac:spMkLst>
            <pc:docMk/>
            <pc:sldMk cId="2449271572" sldId="258"/>
            <ac:spMk id="10" creationId="{809B86B9-E46B-4B81-9DA0-D0B965CFEB7E}"/>
          </ac:spMkLst>
        </pc:spChg>
        <pc:picChg chg="add mod">
          <ac:chgData name="Mariia Petrova3" userId="784222be-ffb6-4517-a39d-1cae497b2905" providerId="ADAL" clId="{71529EA9-AD83-41ED-9168-0C03C5BC5337}" dt="2022-01-03T10:34:37.076" v="302" actId="14100"/>
          <ac:picMkLst>
            <pc:docMk/>
            <pc:sldMk cId="2449271572" sldId="258"/>
            <ac:picMk id="5" creationId="{75E4B954-B737-4618-8C1A-78FAADBAA180}"/>
          </ac:picMkLst>
        </pc:picChg>
        <pc:picChg chg="add mod">
          <ac:chgData name="Mariia Petrova3" userId="784222be-ffb6-4517-a39d-1cae497b2905" providerId="ADAL" clId="{71529EA9-AD83-41ED-9168-0C03C5BC5337}" dt="2022-01-03T10:42:41.257" v="305" actId="1076"/>
          <ac:picMkLst>
            <pc:docMk/>
            <pc:sldMk cId="2449271572" sldId="258"/>
            <ac:picMk id="6" creationId="{C13AA024-0794-4419-B063-D6019A5E20CD}"/>
          </ac:picMkLst>
        </pc:picChg>
        <pc:picChg chg="add mod">
          <ac:chgData name="Mariia Petrova3" userId="784222be-ffb6-4517-a39d-1cae497b2905" providerId="ADAL" clId="{71529EA9-AD83-41ED-9168-0C03C5BC5337}" dt="2022-01-03T10:34:50.627" v="303" actId="14100"/>
          <ac:picMkLst>
            <pc:docMk/>
            <pc:sldMk cId="2449271572" sldId="258"/>
            <ac:picMk id="8" creationId="{3E3C278B-E3CC-494C-A5F6-FFC535F734B0}"/>
          </ac:picMkLst>
        </pc:picChg>
        <pc:picChg chg="add mod">
          <ac:chgData name="Mariia Petrova3" userId="784222be-ffb6-4517-a39d-1cae497b2905" providerId="ADAL" clId="{71529EA9-AD83-41ED-9168-0C03C5BC5337}" dt="2022-01-03T10:43:18.289" v="308" actId="1076"/>
          <ac:picMkLst>
            <pc:docMk/>
            <pc:sldMk cId="2449271572" sldId="258"/>
            <ac:picMk id="11" creationId="{99B3D632-98E8-402F-BE7E-3B44075EACE1}"/>
          </ac:picMkLst>
        </pc:picChg>
      </pc:sldChg>
      <pc:sldChg chg="addSp delSp modSp new mod setBg">
        <pc:chgData name="Mariia Petrova3" userId="784222be-ffb6-4517-a39d-1cae497b2905" providerId="ADAL" clId="{71529EA9-AD83-41ED-9168-0C03C5BC5337}" dt="2021-12-26T13:44:13.356" v="100" actId="26606"/>
        <pc:sldMkLst>
          <pc:docMk/>
          <pc:sldMk cId="1338875343" sldId="259"/>
        </pc:sldMkLst>
        <pc:spChg chg="mod">
          <ac:chgData name="Mariia Petrova3" userId="784222be-ffb6-4517-a39d-1cae497b2905" providerId="ADAL" clId="{71529EA9-AD83-41ED-9168-0C03C5BC5337}" dt="2021-12-26T13:44:13.356" v="100" actId="26606"/>
          <ac:spMkLst>
            <pc:docMk/>
            <pc:sldMk cId="1338875343" sldId="259"/>
            <ac:spMk id="2" creationId="{AAEA6BB0-33A6-46A5-A4F5-0BE62C3AB168}"/>
          </ac:spMkLst>
        </pc:spChg>
        <pc:spChg chg="del mod">
          <ac:chgData name="Mariia Petrova3" userId="784222be-ffb6-4517-a39d-1cae497b2905" providerId="ADAL" clId="{71529EA9-AD83-41ED-9168-0C03C5BC5337}" dt="2021-12-26T13:44:09.467" v="99" actId="478"/>
          <ac:spMkLst>
            <pc:docMk/>
            <pc:sldMk cId="1338875343" sldId="259"/>
            <ac:spMk id="3" creationId="{F2C69BF0-383E-431A-8E63-6895516B80B9}"/>
          </ac:spMkLst>
        </pc:spChg>
        <pc:spChg chg="add del mod">
          <ac:chgData name="Mariia Petrova3" userId="784222be-ffb6-4517-a39d-1cae497b2905" providerId="ADAL" clId="{71529EA9-AD83-41ED-9168-0C03C5BC5337}" dt="2021-12-26T13:44:13.356" v="100" actId="26606"/>
          <ac:spMkLst>
            <pc:docMk/>
            <pc:sldMk cId="1338875343" sldId="259"/>
            <ac:spMk id="5" creationId="{0B56FDE5-2749-499D-88C0-2CC389A3BC25}"/>
          </ac:spMkLst>
        </pc:spChg>
        <pc:spChg chg="add">
          <ac:chgData name="Mariia Petrova3" userId="784222be-ffb6-4517-a39d-1cae497b2905" providerId="ADAL" clId="{71529EA9-AD83-41ED-9168-0C03C5BC5337}" dt="2021-12-26T13:44:13.356" v="100" actId="26606"/>
          <ac:spMkLst>
            <pc:docMk/>
            <pc:sldMk cId="1338875343" sldId="259"/>
            <ac:spMk id="10" creationId="{36A9A943-04D2-4F54-9375-AF67542980E6}"/>
          </ac:spMkLst>
        </pc:spChg>
        <pc:spChg chg="add">
          <ac:chgData name="Mariia Petrova3" userId="784222be-ffb6-4517-a39d-1cae497b2905" providerId="ADAL" clId="{71529EA9-AD83-41ED-9168-0C03C5BC5337}" dt="2021-12-26T13:44:13.356" v="100" actId="26606"/>
          <ac:spMkLst>
            <pc:docMk/>
            <pc:sldMk cId="1338875343" sldId="259"/>
            <ac:spMk id="12" creationId="{65BA7CAF-5EE9-4EEE-9E12-B2CECCB94D62}"/>
          </ac:spMkLst>
        </pc:spChg>
      </pc:sldChg>
      <pc:sldChg chg="delSp modSp new del mod">
        <pc:chgData name="Mariia Petrova3" userId="784222be-ffb6-4517-a39d-1cae497b2905" providerId="ADAL" clId="{71529EA9-AD83-41ED-9168-0C03C5BC5337}" dt="2021-12-26T14:19:07.918" v="110" actId="2696"/>
        <pc:sldMkLst>
          <pc:docMk/>
          <pc:sldMk cId="1678209491" sldId="260"/>
        </pc:sldMkLst>
        <pc:spChg chg="del">
          <ac:chgData name="Mariia Petrova3" userId="784222be-ffb6-4517-a39d-1cae497b2905" providerId="ADAL" clId="{71529EA9-AD83-41ED-9168-0C03C5BC5337}" dt="2021-12-26T14:18:44.317" v="105" actId="478"/>
          <ac:spMkLst>
            <pc:docMk/>
            <pc:sldMk cId="1678209491" sldId="260"/>
            <ac:spMk id="2" creationId="{FC35411C-0644-45B2-BBF9-2E271E8AA0B1}"/>
          </ac:spMkLst>
        </pc:spChg>
        <pc:spChg chg="mod">
          <ac:chgData name="Mariia Petrova3" userId="784222be-ffb6-4517-a39d-1cae497b2905" providerId="ADAL" clId="{71529EA9-AD83-41ED-9168-0C03C5BC5337}" dt="2021-12-26T14:18:56.132" v="108" actId="14100"/>
          <ac:spMkLst>
            <pc:docMk/>
            <pc:sldMk cId="1678209491" sldId="260"/>
            <ac:spMk id="3" creationId="{C7F8C2ED-5769-42ED-A78C-1553CD3E7445}"/>
          </ac:spMkLst>
        </pc:spChg>
      </pc:sldChg>
      <pc:sldChg chg="modSp new mod">
        <pc:chgData name="Mariia Petrova3" userId="784222be-ffb6-4517-a39d-1cae497b2905" providerId="ADAL" clId="{71529EA9-AD83-41ED-9168-0C03C5BC5337}" dt="2022-01-03T09:38:46.110" v="300" actId="20577"/>
        <pc:sldMkLst>
          <pc:docMk/>
          <pc:sldMk cId="3974496977" sldId="261"/>
        </pc:sldMkLst>
        <pc:spChg chg="mod">
          <ac:chgData name="Mariia Petrova3" userId="784222be-ffb6-4517-a39d-1cae497b2905" providerId="ADAL" clId="{71529EA9-AD83-41ED-9168-0C03C5BC5337}" dt="2021-12-26T14:19:50.131" v="148" actId="122"/>
          <ac:spMkLst>
            <pc:docMk/>
            <pc:sldMk cId="3974496977" sldId="261"/>
            <ac:spMk id="2" creationId="{18259C6C-CD35-46B8-95CB-902CB56CECA6}"/>
          </ac:spMkLst>
        </pc:spChg>
        <pc:spChg chg="mod">
          <ac:chgData name="Mariia Petrova3" userId="784222be-ffb6-4517-a39d-1cae497b2905" providerId="ADAL" clId="{71529EA9-AD83-41ED-9168-0C03C5BC5337}" dt="2022-01-03T09:38:46.110" v="300" actId="20577"/>
          <ac:spMkLst>
            <pc:docMk/>
            <pc:sldMk cId="3974496977" sldId="261"/>
            <ac:spMk id="3" creationId="{B308D37B-F209-4119-B5EA-E5A4C5289307}"/>
          </ac:spMkLst>
        </pc:spChg>
      </pc:sldChg>
      <pc:sldChg chg="addSp delSp modSp add mod setBg delDesignElem">
        <pc:chgData name="Mariia Petrova3" userId="784222be-ffb6-4517-a39d-1cae497b2905" providerId="ADAL" clId="{71529EA9-AD83-41ED-9168-0C03C5BC5337}" dt="2021-12-26T14:19:40.591" v="131" actId="26606"/>
        <pc:sldMkLst>
          <pc:docMk/>
          <pc:sldMk cId="3828235889" sldId="262"/>
        </pc:sldMkLst>
        <pc:spChg chg="mod">
          <ac:chgData name="Mariia Petrova3" userId="784222be-ffb6-4517-a39d-1cae497b2905" providerId="ADAL" clId="{71529EA9-AD83-41ED-9168-0C03C5BC5337}" dt="2021-12-26T14:19:40.591" v="131" actId="26606"/>
          <ac:spMkLst>
            <pc:docMk/>
            <pc:sldMk cId="3828235889" sldId="262"/>
            <ac:spMk id="2" creationId="{AAEA6BB0-33A6-46A5-A4F5-0BE62C3AB168}"/>
          </ac:spMkLst>
        </pc:spChg>
        <pc:spChg chg="add">
          <ac:chgData name="Mariia Petrova3" userId="784222be-ffb6-4517-a39d-1cae497b2905" providerId="ADAL" clId="{71529EA9-AD83-41ED-9168-0C03C5BC5337}" dt="2021-12-26T14:19:40.591" v="131" actId="26606"/>
          <ac:spMkLst>
            <pc:docMk/>
            <pc:sldMk cId="3828235889" sldId="262"/>
            <ac:spMk id="7" creationId="{4FEFA976-0132-4AF3-B3A3-B2D1C89C6E30}"/>
          </ac:spMkLst>
        </pc:spChg>
        <pc:spChg chg="add">
          <ac:chgData name="Mariia Petrova3" userId="784222be-ffb6-4517-a39d-1cae497b2905" providerId="ADAL" clId="{71529EA9-AD83-41ED-9168-0C03C5BC5337}" dt="2021-12-26T14:19:40.591" v="131" actId="26606"/>
          <ac:spMkLst>
            <pc:docMk/>
            <pc:sldMk cId="3828235889" sldId="262"/>
            <ac:spMk id="9" creationId="{65BA7CAF-5EE9-4EEE-9E12-B2CECCB94D62}"/>
          </ac:spMkLst>
        </pc:spChg>
        <pc:spChg chg="del">
          <ac:chgData name="Mariia Petrova3" userId="784222be-ffb6-4517-a39d-1cae497b2905" providerId="ADAL" clId="{71529EA9-AD83-41ED-9168-0C03C5BC5337}" dt="2021-12-26T14:19:14.859" v="112"/>
          <ac:spMkLst>
            <pc:docMk/>
            <pc:sldMk cId="3828235889" sldId="262"/>
            <ac:spMk id="10" creationId="{36A9A943-04D2-4F54-9375-AF67542980E6}"/>
          </ac:spMkLst>
        </pc:spChg>
        <pc:spChg chg="add">
          <ac:chgData name="Mariia Petrova3" userId="784222be-ffb6-4517-a39d-1cae497b2905" providerId="ADAL" clId="{71529EA9-AD83-41ED-9168-0C03C5BC5337}" dt="2021-12-26T14:19:40.591" v="131" actId="26606"/>
          <ac:spMkLst>
            <pc:docMk/>
            <pc:sldMk cId="3828235889" sldId="262"/>
            <ac:spMk id="11" creationId="{EC199F73-795E-469A-AF4B-13FA2C7AB76F}"/>
          </ac:spMkLst>
        </pc:spChg>
        <pc:spChg chg="del">
          <ac:chgData name="Mariia Petrova3" userId="784222be-ffb6-4517-a39d-1cae497b2905" providerId="ADAL" clId="{71529EA9-AD83-41ED-9168-0C03C5BC5337}" dt="2021-12-26T14:19:14.859" v="112"/>
          <ac:spMkLst>
            <pc:docMk/>
            <pc:sldMk cId="3828235889" sldId="262"/>
            <ac:spMk id="12" creationId="{65BA7CAF-5EE9-4EEE-9E12-B2CECCB94D62}"/>
          </ac:spMkLst>
        </pc:spChg>
      </pc:sldChg>
      <pc:sldMasterChg chg="del delSldLayout">
        <pc:chgData name="Mariia Petrova3" userId="784222be-ffb6-4517-a39d-1cae497b2905" providerId="ADAL" clId="{71529EA9-AD83-41ED-9168-0C03C5BC5337}" dt="2021-12-26T13:16:49" v="11" actId="26606"/>
        <pc:sldMasterMkLst>
          <pc:docMk/>
          <pc:sldMasterMk cId="382034744" sldId="2147483648"/>
        </pc:sldMasterMkLst>
        <pc:sldLayoutChg chg="del">
          <pc:chgData name="Mariia Petrova3" userId="784222be-ffb6-4517-a39d-1cae497b2905" providerId="ADAL" clId="{71529EA9-AD83-41ED-9168-0C03C5BC5337}" dt="2021-12-26T13:16:49" v="11" actId="26606"/>
          <pc:sldLayoutMkLst>
            <pc:docMk/>
            <pc:sldMasterMk cId="382034744" sldId="2147483648"/>
            <pc:sldLayoutMk cId="2651814544" sldId="2147483649"/>
          </pc:sldLayoutMkLst>
        </pc:sldLayoutChg>
        <pc:sldLayoutChg chg="del">
          <pc:chgData name="Mariia Petrova3" userId="784222be-ffb6-4517-a39d-1cae497b2905" providerId="ADAL" clId="{71529EA9-AD83-41ED-9168-0C03C5BC5337}" dt="2021-12-26T13:16:49" v="11" actId="26606"/>
          <pc:sldLayoutMkLst>
            <pc:docMk/>
            <pc:sldMasterMk cId="382034744" sldId="2147483648"/>
            <pc:sldLayoutMk cId="942550854" sldId="2147483650"/>
          </pc:sldLayoutMkLst>
        </pc:sldLayoutChg>
        <pc:sldLayoutChg chg="del">
          <pc:chgData name="Mariia Petrova3" userId="784222be-ffb6-4517-a39d-1cae497b2905" providerId="ADAL" clId="{71529EA9-AD83-41ED-9168-0C03C5BC5337}" dt="2021-12-26T13:16:49" v="11" actId="26606"/>
          <pc:sldLayoutMkLst>
            <pc:docMk/>
            <pc:sldMasterMk cId="382034744" sldId="2147483648"/>
            <pc:sldLayoutMk cId="1776787220" sldId="2147483651"/>
          </pc:sldLayoutMkLst>
        </pc:sldLayoutChg>
        <pc:sldLayoutChg chg="del">
          <pc:chgData name="Mariia Petrova3" userId="784222be-ffb6-4517-a39d-1cae497b2905" providerId="ADAL" clId="{71529EA9-AD83-41ED-9168-0C03C5BC5337}" dt="2021-12-26T13:16:49" v="11" actId="26606"/>
          <pc:sldLayoutMkLst>
            <pc:docMk/>
            <pc:sldMasterMk cId="382034744" sldId="2147483648"/>
            <pc:sldLayoutMk cId="2633233428" sldId="2147483652"/>
          </pc:sldLayoutMkLst>
        </pc:sldLayoutChg>
        <pc:sldLayoutChg chg="del">
          <pc:chgData name="Mariia Petrova3" userId="784222be-ffb6-4517-a39d-1cae497b2905" providerId="ADAL" clId="{71529EA9-AD83-41ED-9168-0C03C5BC5337}" dt="2021-12-26T13:16:49" v="11" actId="26606"/>
          <pc:sldLayoutMkLst>
            <pc:docMk/>
            <pc:sldMasterMk cId="382034744" sldId="2147483648"/>
            <pc:sldLayoutMk cId="1782658163" sldId="2147483653"/>
          </pc:sldLayoutMkLst>
        </pc:sldLayoutChg>
        <pc:sldLayoutChg chg="del">
          <pc:chgData name="Mariia Petrova3" userId="784222be-ffb6-4517-a39d-1cae497b2905" providerId="ADAL" clId="{71529EA9-AD83-41ED-9168-0C03C5BC5337}" dt="2021-12-26T13:16:49" v="11" actId="26606"/>
          <pc:sldLayoutMkLst>
            <pc:docMk/>
            <pc:sldMasterMk cId="382034744" sldId="2147483648"/>
            <pc:sldLayoutMk cId="3821376674" sldId="2147483654"/>
          </pc:sldLayoutMkLst>
        </pc:sldLayoutChg>
        <pc:sldLayoutChg chg="del">
          <pc:chgData name="Mariia Petrova3" userId="784222be-ffb6-4517-a39d-1cae497b2905" providerId="ADAL" clId="{71529EA9-AD83-41ED-9168-0C03C5BC5337}" dt="2021-12-26T13:16:49" v="11" actId="26606"/>
          <pc:sldLayoutMkLst>
            <pc:docMk/>
            <pc:sldMasterMk cId="382034744" sldId="2147483648"/>
            <pc:sldLayoutMk cId="1416212192" sldId="2147483655"/>
          </pc:sldLayoutMkLst>
        </pc:sldLayoutChg>
        <pc:sldLayoutChg chg="del">
          <pc:chgData name="Mariia Petrova3" userId="784222be-ffb6-4517-a39d-1cae497b2905" providerId="ADAL" clId="{71529EA9-AD83-41ED-9168-0C03C5BC5337}" dt="2021-12-26T13:16:49" v="11" actId="26606"/>
          <pc:sldLayoutMkLst>
            <pc:docMk/>
            <pc:sldMasterMk cId="382034744" sldId="2147483648"/>
            <pc:sldLayoutMk cId="2024698162" sldId="2147483656"/>
          </pc:sldLayoutMkLst>
        </pc:sldLayoutChg>
        <pc:sldLayoutChg chg="del">
          <pc:chgData name="Mariia Petrova3" userId="784222be-ffb6-4517-a39d-1cae497b2905" providerId="ADAL" clId="{71529EA9-AD83-41ED-9168-0C03C5BC5337}" dt="2021-12-26T13:16:49" v="11" actId="26606"/>
          <pc:sldLayoutMkLst>
            <pc:docMk/>
            <pc:sldMasterMk cId="382034744" sldId="2147483648"/>
            <pc:sldLayoutMk cId="3060515685" sldId="2147483657"/>
          </pc:sldLayoutMkLst>
        </pc:sldLayoutChg>
        <pc:sldLayoutChg chg="del">
          <pc:chgData name="Mariia Petrova3" userId="784222be-ffb6-4517-a39d-1cae497b2905" providerId="ADAL" clId="{71529EA9-AD83-41ED-9168-0C03C5BC5337}" dt="2021-12-26T13:16:49" v="11" actId="26606"/>
          <pc:sldLayoutMkLst>
            <pc:docMk/>
            <pc:sldMasterMk cId="382034744" sldId="2147483648"/>
            <pc:sldLayoutMk cId="719101115" sldId="2147483658"/>
          </pc:sldLayoutMkLst>
        </pc:sldLayoutChg>
        <pc:sldLayoutChg chg="del">
          <pc:chgData name="Mariia Petrova3" userId="784222be-ffb6-4517-a39d-1cae497b2905" providerId="ADAL" clId="{71529EA9-AD83-41ED-9168-0C03C5BC5337}" dt="2021-12-26T13:16:49" v="11" actId="26606"/>
          <pc:sldLayoutMkLst>
            <pc:docMk/>
            <pc:sldMasterMk cId="382034744" sldId="2147483648"/>
            <pc:sldLayoutMk cId="1868650260" sldId="2147483659"/>
          </pc:sldLayoutMkLst>
        </pc:sldLayoutChg>
      </pc:sldMasterChg>
      <pc:sldMasterChg chg="add addSldLayout">
        <pc:chgData name="Mariia Petrova3" userId="784222be-ffb6-4517-a39d-1cae497b2905" providerId="ADAL" clId="{71529EA9-AD83-41ED-9168-0C03C5BC5337}" dt="2021-12-26T13:16:49" v="11" actId="26606"/>
        <pc:sldMasterMkLst>
          <pc:docMk/>
          <pc:sldMasterMk cId="3289835790" sldId="2147483673"/>
        </pc:sldMasterMkLst>
        <pc:sldLayoutChg chg="add">
          <pc:chgData name="Mariia Petrova3" userId="784222be-ffb6-4517-a39d-1cae497b2905" providerId="ADAL" clId="{71529EA9-AD83-41ED-9168-0C03C5BC5337}" dt="2021-12-26T13:16:49" v="11" actId="26606"/>
          <pc:sldLayoutMkLst>
            <pc:docMk/>
            <pc:sldMasterMk cId="3289835790" sldId="2147483673"/>
            <pc:sldLayoutMk cId="3535987504" sldId="2147483662"/>
          </pc:sldLayoutMkLst>
        </pc:sldLayoutChg>
        <pc:sldLayoutChg chg="add">
          <pc:chgData name="Mariia Petrova3" userId="784222be-ffb6-4517-a39d-1cae497b2905" providerId="ADAL" clId="{71529EA9-AD83-41ED-9168-0C03C5BC5337}" dt="2021-12-26T13:16:49" v="11" actId="26606"/>
          <pc:sldLayoutMkLst>
            <pc:docMk/>
            <pc:sldMasterMk cId="3289835790" sldId="2147483673"/>
            <pc:sldLayoutMk cId="279326554" sldId="2147483663"/>
          </pc:sldLayoutMkLst>
        </pc:sldLayoutChg>
        <pc:sldLayoutChg chg="add">
          <pc:chgData name="Mariia Petrova3" userId="784222be-ffb6-4517-a39d-1cae497b2905" providerId="ADAL" clId="{71529EA9-AD83-41ED-9168-0C03C5BC5337}" dt="2021-12-26T13:16:49" v="11" actId="26606"/>
          <pc:sldLayoutMkLst>
            <pc:docMk/>
            <pc:sldMasterMk cId="3289835790" sldId="2147483673"/>
            <pc:sldLayoutMk cId="664917414" sldId="2147483664"/>
          </pc:sldLayoutMkLst>
        </pc:sldLayoutChg>
        <pc:sldLayoutChg chg="add">
          <pc:chgData name="Mariia Petrova3" userId="784222be-ffb6-4517-a39d-1cae497b2905" providerId="ADAL" clId="{71529EA9-AD83-41ED-9168-0C03C5BC5337}" dt="2021-12-26T13:16:49" v="11" actId="26606"/>
          <pc:sldLayoutMkLst>
            <pc:docMk/>
            <pc:sldMasterMk cId="3289835790" sldId="2147483673"/>
            <pc:sldLayoutMk cId="2353318874" sldId="2147483665"/>
          </pc:sldLayoutMkLst>
        </pc:sldLayoutChg>
        <pc:sldLayoutChg chg="add">
          <pc:chgData name="Mariia Petrova3" userId="784222be-ffb6-4517-a39d-1cae497b2905" providerId="ADAL" clId="{71529EA9-AD83-41ED-9168-0C03C5BC5337}" dt="2021-12-26T13:16:49" v="11" actId="26606"/>
          <pc:sldLayoutMkLst>
            <pc:docMk/>
            <pc:sldMasterMk cId="3289835790" sldId="2147483673"/>
            <pc:sldLayoutMk cId="3049979285" sldId="2147483666"/>
          </pc:sldLayoutMkLst>
        </pc:sldLayoutChg>
        <pc:sldLayoutChg chg="add">
          <pc:chgData name="Mariia Petrova3" userId="784222be-ffb6-4517-a39d-1cae497b2905" providerId="ADAL" clId="{71529EA9-AD83-41ED-9168-0C03C5BC5337}" dt="2021-12-26T13:16:49" v="11" actId="26606"/>
          <pc:sldLayoutMkLst>
            <pc:docMk/>
            <pc:sldMasterMk cId="3289835790" sldId="2147483673"/>
            <pc:sldLayoutMk cId="2703323699" sldId="2147483667"/>
          </pc:sldLayoutMkLst>
        </pc:sldLayoutChg>
        <pc:sldLayoutChg chg="add">
          <pc:chgData name="Mariia Petrova3" userId="784222be-ffb6-4517-a39d-1cae497b2905" providerId="ADAL" clId="{71529EA9-AD83-41ED-9168-0C03C5BC5337}" dt="2021-12-26T13:16:49" v="11" actId="26606"/>
          <pc:sldLayoutMkLst>
            <pc:docMk/>
            <pc:sldMasterMk cId="3289835790" sldId="2147483673"/>
            <pc:sldLayoutMk cId="4134885788" sldId="2147483668"/>
          </pc:sldLayoutMkLst>
        </pc:sldLayoutChg>
        <pc:sldLayoutChg chg="add">
          <pc:chgData name="Mariia Petrova3" userId="784222be-ffb6-4517-a39d-1cae497b2905" providerId="ADAL" clId="{71529EA9-AD83-41ED-9168-0C03C5BC5337}" dt="2021-12-26T13:16:49" v="11" actId="26606"/>
          <pc:sldLayoutMkLst>
            <pc:docMk/>
            <pc:sldMasterMk cId="3289835790" sldId="2147483673"/>
            <pc:sldLayoutMk cId="737923651" sldId="2147483669"/>
          </pc:sldLayoutMkLst>
        </pc:sldLayoutChg>
        <pc:sldLayoutChg chg="add">
          <pc:chgData name="Mariia Petrova3" userId="784222be-ffb6-4517-a39d-1cae497b2905" providerId="ADAL" clId="{71529EA9-AD83-41ED-9168-0C03C5BC5337}" dt="2021-12-26T13:16:49" v="11" actId="26606"/>
          <pc:sldLayoutMkLst>
            <pc:docMk/>
            <pc:sldMasterMk cId="3289835790" sldId="2147483673"/>
            <pc:sldLayoutMk cId="3290765482" sldId="2147483670"/>
          </pc:sldLayoutMkLst>
        </pc:sldLayoutChg>
        <pc:sldLayoutChg chg="add">
          <pc:chgData name="Mariia Petrova3" userId="784222be-ffb6-4517-a39d-1cae497b2905" providerId="ADAL" clId="{71529EA9-AD83-41ED-9168-0C03C5BC5337}" dt="2021-12-26T13:16:49" v="11" actId="26606"/>
          <pc:sldLayoutMkLst>
            <pc:docMk/>
            <pc:sldMasterMk cId="3289835790" sldId="2147483673"/>
            <pc:sldLayoutMk cId="266456756" sldId="2147483671"/>
          </pc:sldLayoutMkLst>
        </pc:sldLayoutChg>
        <pc:sldLayoutChg chg="add">
          <pc:chgData name="Mariia Petrova3" userId="784222be-ffb6-4517-a39d-1cae497b2905" providerId="ADAL" clId="{71529EA9-AD83-41ED-9168-0C03C5BC5337}" dt="2021-12-26T13:16:49" v="11" actId="26606"/>
          <pc:sldLayoutMkLst>
            <pc:docMk/>
            <pc:sldMasterMk cId="3289835790" sldId="2147483673"/>
            <pc:sldLayoutMk cId="745751847" sldId="2147483672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57C3F-0FB2-4B2E-BA6A-FEEEFF1AF7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57400" y="685801"/>
            <a:ext cx="8115300" cy="3046228"/>
          </a:xfrm>
        </p:spPr>
        <p:txBody>
          <a:bodyPr anchor="b">
            <a:normAutofit/>
          </a:bodyPr>
          <a:lstStyle>
            <a:lvl1pPr algn="ctr">
              <a:defRPr sz="36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583AE9-1CC1-4572-A6E5-E97F80E476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57400" y="4114800"/>
            <a:ext cx="8115300" cy="2057400"/>
          </a:xfrm>
        </p:spPr>
        <p:txBody>
          <a:bodyPr/>
          <a:lstStyle>
            <a:lvl1pPr marL="0" indent="0" algn="ctr">
              <a:buNone/>
              <a:defRPr sz="24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04DE7C-68AB-403D-B9D8-7398C292C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EA57E-7C1A-457B-A4CD-5DCEB057B502}" type="datetime1">
              <a:rPr lang="en-US" smtClean="0"/>
              <a:t>1/3/2022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003E50-6613-4D86-AA22-43B14E727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069AB5-A56D-471F-9236-EFA981E2E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4885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2744C-12E6-455B-B646-2EA92DE0E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D71C4D-C062-4EEE-9A9A-31ADCC5C87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44DC97-C26E-407A-9E29-68C52D547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89749-A4CD-447F-8298-2B7988C91CEA}" type="datetime1">
              <a:rPr lang="en-US" smtClean="0"/>
              <a:t>1/3/2022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2E9353-B771-47FF-975E-72337414E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A5A858-B8B2-4364-A7D0-B2E8FAE0A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318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A6BABE-D80C-4F54-A03C-E1F9EBCA83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85191-EF5B-48BE-AB5D-B7BA4C3D09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FA387A-1231-4FE3-8574-D4331A343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444D3-C0BA-4587-A56C-581AB9F841BE}" type="datetime1">
              <a:rPr lang="en-US" smtClean="0"/>
              <a:t>1/3/2022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F21559-4901-4AD3-ABE7-DF0235457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F6C18E-B751-4E7B-9CD8-1BF44DAB8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323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9B412-EBAB-4569-B3D9-6B346BF83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486900" cy="1371600"/>
          </a:xfrm>
        </p:spPr>
        <p:txBody>
          <a:bodyPr>
            <a:normAutofit/>
          </a:bodyPr>
          <a:lstStyle>
            <a:lvl1pPr algn="l">
              <a:defRPr sz="32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7C8AE-B0F4-404F-BCAD-A14C18E50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A9CAD-DAFB-4DE3-9C41-7FD03EA8D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AF2CE-4F37-411C-A3EE-BBBE223265BF}" type="datetime1">
              <a:rPr lang="en-US" smtClean="0"/>
              <a:t>1/3/2022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E3137-8136-46C5-AC2F-49E5F55E4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AB6EF-A0B1-4706-AE44-253A6B182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923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02F68-BF19-468D-B422-54B6D189F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77407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CBF7D7-84D4-4A39-B44E-9B029EEB1F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641624"/>
            <a:ext cx="10515600" cy="1448026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E29709-D243-41E8-89FA-62FA7AEB5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083D4-708C-4BB5-B4FD-30CE9FA12FD5}" type="datetime1">
              <a:rPr lang="en-US" smtClean="0"/>
              <a:t>1/3/2022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AB99C0-DC2A-4133-A10D-D43A1E05B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22EFD-A17E-47F5-8AC9-EFD6D813D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765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C668D-BFBE-4765-A294-8303931B5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6071" y="566278"/>
            <a:ext cx="9512429" cy="965458"/>
          </a:xfrm>
        </p:spPr>
        <p:txBody>
          <a:bodyPr/>
          <a:lstStyle>
            <a:lvl1pPr algn="ctr">
              <a:defRPr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3C212-F55F-4D0D-BFA7-F00A33CAA1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09758" y="2057400"/>
            <a:ext cx="5031521" cy="4119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54BDD7-2575-4E82-887D-DCAF9EB159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65408" y="2057401"/>
            <a:ext cx="5016834" cy="41195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CAECC8-3C3A-4A5D-AB7A-1F99E5023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239B2-65BC-4C2A-A62B-3EABFE9590E4}" type="datetime1">
              <a:rPr lang="en-US" smtClean="0"/>
              <a:t>1/3/2022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47609B-ACA4-4323-9340-C7DB166D7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409EA3-C5C7-4AC6-956A-DB9A3B4F3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56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0CDE0-7431-4F05-AA47-F10EB46C9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276552" cy="1149350"/>
          </a:xfrm>
        </p:spPr>
        <p:txBody>
          <a:bodyPr>
            <a:normAutofit/>
          </a:bodyPr>
          <a:lstStyle>
            <a:lvl1pPr algn="ctr">
              <a:defRPr sz="32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D9FFA7-D3EA-4CB8-A471-94235AD625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5360D2-88E8-43C8-92D1-67AB23BBE2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C768F6-20A1-47A1-90FE-903135EEFD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555EC1-268F-4324-A003-3608AA0D84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55C8E4-FCB8-4E06-9C43-0ACD949A7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05F5A-E4A3-476F-A89E-C2B73F2431E4}" type="datetime1">
              <a:rPr lang="en-US" smtClean="0"/>
              <a:t>1/3/2022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01C005-C973-4D82-942A-334F1D431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FB6186-6570-4DE8-8603-70B0A51DF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751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5ADD3-88C8-4B01-8CC6-808C0E416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634E6A-1390-4101-B78E-759231340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61515-4A26-4F31-9F61-5A10B1FABBFC}" type="datetime1">
              <a:rPr lang="en-US" smtClean="0"/>
              <a:t>1/3/2022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BC7B90-4C99-4653-872A-3572A02DA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B03516-4D31-49D2-9488-33C734A7A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979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0D8488-CF25-431B-A87A-AAF141BD0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5DC65-7D1F-4BAB-9695-F7E734143E14}" type="datetime1">
              <a:rPr lang="en-US" smtClean="0"/>
              <a:t>1/3/2022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2F58E5-C92D-4C64-B867-0576B1EAD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216797-ABEC-4FE0-AFDE-36107B967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987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8F2B0-990D-418E-9D10-2464E9866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81131-AFFD-4339-9F30-D408B5105C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7C47F4-7968-4698-8BD3-A583099FAA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12BC6F-3996-4B2B-B8F2-DD3A82CCF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24077-BD55-4036-8E92-6558FDF3B653}" type="datetime1">
              <a:rPr lang="en-US" smtClean="0"/>
              <a:t>1/3/2022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832E66-581A-4CF2-A40A-4E24FAAC4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3B1C89-C625-4618-81A2-FB34E4DA0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26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1486F-443A-4F2D-AB1F-8B1F4C4DE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A21213-E7FB-406A-B8CD-735AAC7AD0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F41A03-500E-49F7-8D99-A1EAFE4D34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91523D-69E9-4EAE-A610-B3A237B75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225F2-7107-4609-BCC2-77C63064A5E8}" type="datetime1">
              <a:rPr lang="en-US" smtClean="0"/>
              <a:t>1/3/2022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DB852F-4134-4AB5-BA87-483B1E1AD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34C5CB-918E-4A09-8222-D36E37B63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917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AA0686-7BAC-45C0-BA30-0D0CBCE5C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4869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4202DE-82CD-407D-8C68-174B0CBB5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599" y="2254103"/>
            <a:ext cx="9486901" cy="3918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54AC9D-6E1B-46D3-959F-A068A1EDBD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9800022" y="3223751"/>
            <a:ext cx="4114801" cy="410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300" baseline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D3FE42E8-8B57-452D-A122-4DCE9AC771EF}" type="datetime1">
              <a:rPr lang="en-US" smtClean="0"/>
              <a:t>1/3/2022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FC0015-9EFB-40F8-BC00-AC2483D609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708136" y="3223750"/>
            <a:ext cx="4114800" cy="410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300" baseline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2C732-0E3E-49E0-A72E-D4C08CB445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6340" y="6356350"/>
            <a:ext cx="8718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spc="3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F8E28480-1C08-4458-AD97-0283E6FFD0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835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7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ru-ru/learn/paths/visualize-data-power-bi/" TargetMode="External"/><Relationship Id="rId2" Type="http://schemas.openxmlformats.org/officeDocument/2006/relationships/hyperlink" Target="https://docs.microsoft.com/ru-ru/learn/paths/model-power-bi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F642132-805A-497E-9C84-8D6774339C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1E7F1DA-407F-41FD-AC0F-D9CAD1187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81800" y="685800"/>
            <a:ext cx="4724400" cy="54864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444B13-AC05-4473-8F74-43FE54ED73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67600" y="1371599"/>
            <a:ext cx="3390900" cy="2360429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2"/>
                </a:solidFill>
              </a:rPr>
              <a:t>Lection 8</a:t>
            </a:r>
          </a:p>
        </p:txBody>
      </p:sp>
      <p:pic>
        <p:nvPicPr>
          <p:cNvPr id="4" name="Picture 2" descr="Close-up of open book against blurred bookshelf background">
            <a:extLst>
              <a:ext uri="{FF2B5EF4-FFF2-40B4-BE49-F238E27FC236}">
                <a16:creationId xmlns:a16="http://schemas.microsoft.com/office/drawing/2014/main" id="{CC087035-4CD9-47E2-A906-B88B37D853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054" r="13612" b="-1"/>
          <a:stretch/>
        </p:blipFill>
        <p:spPr>
          <a:xfrm>
            <a:off x="1" y="10"/>
            <a:ext cx="609600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742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36A9A943-04D2-4F54-9375-AF67542980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5BA7CAF-5EE9-4EEE-9E12-B2CECCB94D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1600" y="1371601"/>
            <a:ext cx="9486900" cy="4162612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BA9B33-880E-42EC-B4E2-97E9A4FE7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7400" y="2057400"/>
            <a:ext cx="8115300" cy="17132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kern="1200" cap="all" spc="300" baseline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Theory</a:t>
            </a:r>
            <a:br>
              <a:rPr lang="en-US" sz="3600" kern="1200" cap="all" spc="300" baseline="0">
                <a:solidFill>
                  <a:schemeClr val="bg2"/>
                </a:solidFill>
                <a:latin typeface="+mj-lt"/>
                <a:ea typeface="+mj-ea"/>
                <a:cs typeface="+mj-cs"/>
              </a:rPr>
            </a:br>
            <a:endParaRPr lang="en-US" sz="3600" kern="1200" cap="all" spc="300" baseline="0">
              <a:solidFill>
                <a:schemeClr val="bg2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797190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6B813-2BC8-4D69-989A-863935256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486900" cy="619018"/>
          </a:xfrm>
        </p:spPr>
        <p:txBody>
          <a:bodyPr/>
          <a:lstStyle/>
          <a:p>
            <a:pPr algn="ctr"/>
            <a:r>
              <a:rPr lang="en-US" dirty="0"/>
              <a:t>Pivot and unpivot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E7392-8B79-48C6-A998-32D81D2FD1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489753"/>
            <a:ext cx="9486901" cy="503434"/>
          </a:xfrm>
        </p:spPr>
        <p:txBody>
          <a:bodyPr/>
          <a:lstStyle/>
          <a:p>
            <a:pPr marL="0" indent="0">
              <a:buNone/>
            </a:pPr>
            <a:r>
              <a:rPr lang="ru-RU" b="0" i="0" dirty="0">
                <a:solidFill>
                  <a:srgbClr val="4C4C4C"/>
                </a:solidFill>
                <a:effectLst/>
                <a:latin typeface="Roboto" panose="02000000000000000000" pitchFamily="2" charset="0"/>
              </a:rPr>
              <a:t>Поворот и отмена поворота столбцов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E4B954-B737-4618-8C1A-78FAADBAA1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3471" y="1850381"/>
            <a:ext cx="5254377" cy="809250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E3C278B-E3CC-494C-A5F6-FFC535F734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4151" y="5910734"/>
            <a:ext cx="19020621" cy="1373644"/>
          </a:xfrm>
          <a:prstGeom prst="rect">
            <a:avLst/>
          </a:prstGeom>
        </p:spPr>
      </p:pic>
      <p:sp>
        <p:nvSpPr>
          <p:cNvPr id="9" name="Arrow: Down 8">
            <a:extLst>
              <a:ext uri="{FF2B5EF4-FFF2-40B4-BE49-F238E27FC236}">
                <a16:creationId xmlns:a16="http://schemas.microsoft.com/office/drawing/2014/main" id="{CBF141EE-0BCF-4AA2-BD36-571E64358C37}"/>
              </a:ext>
            </a:extLst>
          </p:cNvPr>
          <p:cNvSpPr/>
          <p:nvPr/>
        </p:nvSpPr>
        <p:spPr>
          <a:xfrm>
            <a:off x="5614827" y="5279905"/>
            <a:ext cx="133564" cy="57328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09B86B9-E46B-4B81-9DA0-D0B965CFEB7E}"/>
              </a:ext>
            </a:extLst>
          </p:cNvPr>
          <p:cNvSpPr txBox="1"/>
          <p:nvPr/>
        </p:nvSpPr>
        <p:spPr>
          <a:xfrm>
            <a:off x="5814542" y="5381883"/>
            <a:ext cx="651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pivot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13AA024-0794-4419-B063-D6019A5E20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30" y="1538486"/>
            <a:ext cx="10136015" cy="35819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9B3D632-98E8-402F-BE7E-3B44075EAC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2377" y="5071813"/>
            <a:ext cx="9812119" cy="3572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271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6A9A943-04D2-4F54-9375-AF67542980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5BA7CAF-5EE9-4EEE-9E12-B2CECCB94D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1600" y="1371601"/>
            <a:ext cx="9486900" cy="4162612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EA6BB0-33A6-46A5-A4F5-0BE62C3AB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7400" y="2057400"/>
            <a:ext cx="8115300" cy="17132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kern="1200" cap="all" spc="300" baseline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моделирование</a:t>
            </a:r>
          </a:p>
        </p:txBody>
      </p:sp>
    </p:spTree>
    <p:extLst>
      <p:ext uri="{BB962C8B-B14F-4D97-AF65-F5344CB8AC3E}">
        <p14:creationId xmlns:p14="http://schemas.microsoft.com/office/powerpoint/2010/main" val="1338875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4FEFA976-0132-4AF3-B3A3-B2D1C89C6E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5BA7CAF-5EE9-4EEE-9E12-B2CECCB94D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C199F73-795E-469A-AF4B-13FA2C7AB7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1600" y="1371600"/>
            <a:ext cx="9486900" cy="41148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EA6BB0-33A6-46A5-A4F5-0BE62C3AB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7400" y="1924493"/>
            <a:ext cx="8115300" cy="177420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kern="1200" cap="all" spc="300" baseline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Визуализация</a:t>
            </a:r>
          </a:p>
        </p:txBody>
      </p:sp>
    </p:spTree>
    <p:extLst>
      <p:ext uri="{BB962C8B-B14F-4D97-AF65-F5344CB8AC3E}">
        <p14:creationId xmlns:p14="http://schemas.microsoft.com/office/powerpoint/2010/main" val="38282358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59C6C-CD35-46B8-95CB-902CB56CE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Домашнее задание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08D37B-F209-4119-B5EA-E5A4C52893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https://docs.microsoft.com/ru-ru/learn/paths/model-power-bi/</a:t>
            </a:r>
            <a:r>
              <a:rPr lang="ru-RU" dirty="0"/>
              <a:t> (3 модуля)</a:t>
            </a:r>
          </a:p>
          <a:p>
            <a:r>
              <a:rPr lang="en-US" dirty="0">
                <a:hlinkClick r:id="rId3"/>
              </a:rPr>
              <a:t>https://docs.microsoft.com/ru-ru/learn/paths/visualize-data-power-bi/</a:t>
            </a:r>
            <a:r>
              <a:rPr lang="ru-RU" dirty="0"/>
              <a:t> (3 модуля, кроме отчетов с разбивкой на страницы)</a:t>
            </a:r>
            <a:endParaRPr lang="en-US" dirty="0"/>
          </a:p>
          <a:p>
            <a:r>
              <a:rPr lang="en-US" dirty="0"/>
              <a:t>Topic 1 (</a:t>
            </a:r>
            <a:r>
              <a:rPr lang="ru-RU" dirty="0"/>
              <a:t>дорешать)</a:t>
            </a:r>
            <a:endParaRPr lang="en-US" dirty="0"/>
          </a:p>
          <a:p>
            <a:r>
              <a:rPr lang="ru-RU" dirty="0"/>
              <a:t>Дорешать задачи </a:t>
            </a:r>
            <a:r>
              <a:rPr lang="en-US" dirty="0" err="1"/>
              <a:t>sql</a:t>
            </a:r>
            <a:r>
              <a:rPr lang="en-US" dirty="0"/>
              <a:t>-ex</a:t>
            </a:r>
            <a:endParaRPr lang="ru-RU" dirty="0"/>
          </a:p>
          <a:p>
            <a:r>
              <a:rPr lang="ru-RU" dirty="0"/>
              <a:t>Опционально: </a:t>
            </a:r>
            <a:r>
              <a:rPr lang="en-US" dirty="0"/>
              <a:t>HW 8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496977"/>
      </p:ext>
    </p:extLst>
  </p:cSld>
  <p:clrMapOvr>
    <a:masterClrMapping/>
  </p:clrMapOvr>
</p:sld>
</file>

<file path=ppt/theme/theme1.xml><?xml version="1.0" encoding="utf-8"?>
<a:theme xmlns:a="http://schemas.openxmlformats.org/drawingml/2006/main" name="ClassicFrameVTI">
  <a:themeElements>
    <a:clrScheme name="AnalogousFromLightSeed_2SEEDS">
      <a:dk1>
        <a:srgbClr val="000000"/>
      </a:dk1>
      <a:lt1>
        <a:srgbClr val="FFFFFF"/>
      </a:lt1>
      <a:dk2>
        <a:srgbClr val="412D24"/>
      </a:dk2>
      <a:lt2>
        <a:srgbClr val="E8E5E2"/>
      </a:lt2>
      <a:accent1>
        <a:srgbClr val="7F9DBA"/>
      </a:accent1>
      <a:accent2>
        <a:srgbClr val="82A8AB"/>
      </a:accent2>
      <a:accent3>
        <a:srgbClr val="969BC6"/>
      </a:accent3>
      <a:accent4>
        <a:srgbClr val="BA847F"/>
      </a:accent4>
      <a:accent5>
        <a:srgbClr val="B99C7E"/>
      </a:accent5>
      <a:accent6>
        <a:srgbClr val="A7A372"/>
      </a:accent6>
      <a:hlink>
        <a:srgbClr val="9D7D5E"/>
      </a:hlink>
      <a:folHlink>
        <a:srgbClr val="7F7F7F"/>
      </a:folHlink>
    </a:clrScheme>
    <a:fontScheme name="Goudy and Gill Sans">
      <a:majorFont>
        <a:latin typeface="Goudy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lassicFrameVTI" id="{4FA2A165-EC65-4FB0-B019-8C8876A1D8E3}" vid="{9D78F1F1-8226-42FD-A1A3-975EDF6D60F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76</Words>
  <Application>Microsoft Office PowerPoint</Application>
  <PresentationFormat>Widescreen</PresentationFormat>
  <Paragraphs>13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Gill Sans MT</vt:lpstr>
      <vt:lpstr>Goudy Old Style</vt:lpstr>
      <vt:lpstr>Roboto</vt:lpstr>
      <vt:lpstr>ClassicFrameVTI</vt:lpstr>
      <vt:lpstr>Lection 8</vt:lpstr>
      <vt:lpstr>Theory </vt:lpstr>
      <vt:lpstr>Pivot and unpivot</vt:lpstr>
      <vt:lpstr>моделирование</vt:lpstr>
      <vt:lpstr>Визуализация</vt:lpstr>
      <vt:lpstr>Домашнее задание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Lection 8</dc:title>
  <dc:creator>Mariia Petrova3</dc:creator>
  <cp:lastModifiedBy>Mariia Petrova3</cp:lastModifiedBy>
  <cp:revision>1</cp:revision>
  <dcterms:created xsi:type="dcterms:W3CDTF">2021-12-26T13:16:23Z</dcterms:created>
  <dcterms:modified xsi:type="dcterms:W3CDTF">2022-01-03T10:43:19Z</dcterms:modified>
</cp:coreProperties>
</file>