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EDFC6-1D3F-4F59-8150-6F5DDC900DF0}" v="21" dt="2021-12-12T12:49:09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ia Petrova3" userId="784222be-ffb6-4517-a39d-1cae497b2905" providerId="ADAL" clId="{8F3EDFC6-1D3F-4F59-8150-6F5DDC900DF0}"/>
    <pc:docChg chg="undo redo custSel addSld modSld">
      <pc:chgData name="Mariia Petrova3" userId="784222be-ffb6-4517-a39d-1cae497b2905" providerId="ADAL" clId="{8F3EDFC6-1D3F-4F59-8150-6F5DDC900DF0}" dt="2021-12-13T17:09:30.938" v="2145" actId="20577"/>
      <pc:docMkLst>
        <pc:docMk/>
      </pc:docMkLst>
      <pc:sldChg chg="addSp delSp modSp new mod setBg">
        <pc:chgData name="Mariia Petrova3" userId="784222be-ffb6-4517-a39d-1cae497b2905" providerId="ADAL" clId="{8F3EDFC6-1D3F-4F59-8150-6F5DDC900DF0}" dt="2021-12-12T10:50:56.245" v="13" actId="26606"/>
        <pc:sldMkLst>
          <pc:docMk/>
          <pc:sldMk cId="2015389486" sldId="256"/>
        </pc:sldMkLst>
        <pc:spChg chg="mod">
          <ac:chgData name="Mariia Petrova3" userId="784222be-ffb6-4517-a39d-1cae497b2905" providerId="ADAL" clId="{8F3EDFC6-1D3F-4F59-8150-6F5DDC900DF0}" dt="2021-12-12T10:50:56.245" v="13" actId="26606"/>
          <ac:spMkLst>
            <pc:docMk/>
            <pc:sldMk cId="2015389486" sldId="256"/>
            <ac:spMk id="2" creationId="{B002A454-A454-450D-969E-7C2160AEB678}"/>
          </ac:spMkLst>
        </pc:spChg>
        <pc:spChg chg="del">
          <ac:chgData name="Mariia Petrova3" userId="784222be-ffb6-4517-a39d-1cae497b2905" providerId="ADAL" clId="{8F3EDFC6-1D3F-4F59-8150-6F5DDC900DF0}" dt="2021-12-12T10:50:50.670" v="12" actId="478"/>
          <ac:spMkLst>
            <pc:docMk/>
            <pc:sldMk cId="2015389486" sldId="256"/>
            <ac:spMk id="3" creationId="{8CEDF735-9572-49A8-AA9D-8921BFDA760A}"/>
          </ac:spMkLst>
        </pc:spChg>
        <pc:spChg chg="add">
          <ac:chgData name="Mariia Petrova3" userId="784222be-ffb6-4517-a39d-1cae497b2905" providerId="ADAL" clId="{8F3EDFC6-1D3F-4F59-8150-6F5DDC900DF0}" dt="2021-12-12T10:50:56.245" v="13" actId="26606"/>
          <ac:spMkLst>
            <pc:docMk/>
            <pc:sldMk cId="2015389486" sldId="256"/>
            <ac:spMk id="7" creationId="{C7D023E4-8DE1-436E-9847-ED6A4B4B04FD}"/>
          </ac:spMkLst>
        </pc:spChg>
        <pc:grpChg chg="add">
          <ac:chgData name="Mariia Petrova3" userId="784222be-ffb6-4517-a39d-1cae497b2905" providerId="ADAL" clId="{8F3EDFC6-1D3F-4F59-8150-6F5DDC900DF0}" dt="2021-12-12T10:50:56.245" v="13" actId="26606"/>
          <ac:grpSpMkLst>
            <pc:docMk/>
            <pc:sldMk cId="2015389486" sldId="256"/>
            <ac:grpSpMk id="9" creationId="{1FEC590B-3306-47E9-BD67-97F3F76169A4}"/>
          </ac:grpSpMkLst>
        </pc:grpChg>
        <pc:grpChg chg="add">
          <ac:chgData name="Mariia Petrova3" userId="784222be-ffb6-4517-a39d-1cae497b2905" providerId="ADAL" clId="{8F3EDFC6-1D3F-4F59-8150-6F5DDC900DF0}" dt="2021-12-12T10:50:56.245" v="13" actId="26606"/>
          <ac:grpSpMkLst>
            <pc:docMk/>
            <pc:sldMk cId="2015389486" sldId="256"/>
            <ac:grpSpMk id="13" creationId="{A47AAF5E-1692-48C9-98FB-6432BF0BC4F7}"/>
          </ac:grpSpMkLst>
        </pc:grpChg>
      </pc:sldChg>
      <pc:sldChg chg="addSp delSp modSp new mod setBg addAnim">
        <pc:chgData name="Mariia Petrova3" userId="784222be-ffb6-4517-a39d-1cae497b2905" providerId="ADAL" clId="{8F3EDFC6-1D3F-4F59-8150-6F5DDC900DF0}" dt="2021-12-12T10:51:28.832" v="23"/>
        <pc:sldMkLst>
          <pc:docMk/>
          <pc:sldMk cId="70510670" sldId="257"/>
        </pc:sldMkLst>
        <pc:spChg chg="mod">
          <ac:chgData name="Mariia Petrova3" userId="784222be-ffb6-4517-a39d-1cae497b2905" providerId="ADAL" clId="{8F3EDFC6-1D3F-4F59-8150-6F5DDC900DF0}" dt="2021-12-12T10:51:28.832" v="22" actId="26606"/>
          <ac:spMkLst>
            <pc:docMk/>
            <pc:sldMk cId="70510670" sldId="257"/>
            <ac:spMk id="2" creationId="{EE58FEB1-863C-43FA-B94C-23E50AE82EDF}"/>
          </ac:spMkLst>
        </pc:spChg>
        <pc:spChg chg="del">
          <ac:chgData name="Mariia Petrova3" userId="784222be-ffb6-4517-a39d-1cae497b2905" providerId="ADAL" clId="{8F3EDFC6-1D3F-4F59-8150-6F5DDC900DF0}" dt="2021-12-12T10:51:25.841" v="21" actId="478"/>
          <ac:spMkLst>
            <pc:docMk/>
            <pc:sldMk cId="70510670" sldId="257"/>
            <ac:spMk id="3" creationId="{55AF7604-191F-492E-B60C-6E0426B2F450}"/>
          </ac:spMkLst>
        </pc:spChg>
        <pc:spChg chg="add">
          <ac:chgData name="Mariia Petrova3" userId="784222be-ffb6-4517-a39d-1cae497b2905" providerId="ADAL" clId="{8F3EDFC6-1D3F-4F59-8150-6F5DDC900DF0}" dt="2021-12-12T10:51:28.832" v="22" actId="26606"/>
          <ac:spMkLst>
            <pc:docMk/>
            <pc:sldMk cId="70510670" sldId="257"/>
            <ac:spMk id="7" creationId="{C7D023E4-8DE1-436E-9847-ED6A4B4B04FD}"/>
          </ac:spMkLst>
        </pc:spChg>
        <pc:grpChg chg="add">
          <ac:chgData name="Mariia Petrova3" userId="784222be-ffb6-4517-a39d-1cae497b2905" providerId="ADAL" clId="{8F3EDFC6-1D3F-4F59-8150-6F5DDC900DF0}" dt="2021-12-12T10:51:28.832" v="22" actId="26606"/>
          <ac:grpSpMkLst>
            <pc:docMk/>
            <pc:sldMk cId="70510670" sldId="257"/>
            <ac:grpSpMk id="9" creationId="{1FEC590B-3306-47E9-BD67-97F3F76169A4}"/>
          </ac:grpSpMkLst>
        </pc:grpChg>
        <pc:grpChg chg="add">
          <ac:chgData name="Mariia Petrova3" userId="784222be-ffb6-4517-a39d-1cae497b2905" providerId="ADAL" clId="{8F3EDFC6-1D3F-4F59-8150-6F5DDC900DF0}" dt="2021-12-12T10:51:28.832" v="22" actId="26606"/>
          <ac:grpSpMkLst>
            <pc:docMk/>
            <pc:sldMk cId="70510670" sldId="257"/>
            <ac:grpSpMk id="13" creationId="{A47AAF5E-1692-48C9-98FB-6432BF0BC4F7}"/>
          </ac:grpSpMkLst>
        </pc:grpChg>
      </pc:sldChg>
      <pc:sldChg chg="addSp delSp modSp new mod setBg addAnim">
        <pc:chgData name="Mariia Petrova3" userId="784222be-ffb6-4517-a39d-1cae497b2905" providerId="ADAL" clId="{8F3EDFC6-1D3F-4F59-8150-6F5DDC900DF0}" dt="2021-12-12T10:52:01.999" v="46"/>
        <pc:sldMkLst>
          <pc:docMk/>
          <pc:sldMk cId="2879638522" sldId="258"/>
        </pc:sldMkLst>
        <pc:spChg chg="mod">
          <ac:chgData name="Mariia Petrova3" userId="784222be-ffb6-4517-a39d-1cae497b2905" providerId="ADAL" clId="{8F3EDFC6-1D3F-4F59-8150-6F5DDC900DF0}" dt="2021-12-12T10:52:01.998" v="44" actId="26606"/>
          <ac:spMkLst>
            <pc:docMk/>
            <pc:sldMk cId="2879638522" sldId="258"/>
            <ac:spMk id="2" creationId="{5CE1E546-7222-47DD-8031-7A3DD188E4FF}"/>
          </ac:spMkLst>
        </pc:spChg>
        <pc:spChg chg="del">
          <ac:chgData name="Mariia Petrova3" userId="784222be-ffb6-4517-a39d-1cae497b2905" providerId="ADAL" clId="{8F3EDFC6-1D3F-4F59-8150-6F5DDC900DF0}" dt="2021-12-12T10:51:50.081" v="43" actId="478"/>
          <ac:spMkLst>
            <pc:docMk/>
            <pc:sldMk cId="2879638522" sldId="258"/>
            <ac:spMk id="3" creationId="{B36A500A-8040-4A02-871B-FA304AEF9BCB}"/>
          </ac:spMkLst>
        </pc:spChg>
        <pc:spChg chg="add">
          <ac:chgData name="Mariia Petrova3" userId="784222be-ffb6-4517-a39d-1cae497b2905" providerId="ADAL" clId="{8F3EDFC6-1D3F-4F59-8150-6F5DDC900DF0}" dt="2021-12-12T10:52:01.998" v="44" actId="26606"/>
          <ac:spMkLst>
            <pc:docMk/>
            <pc:sldMk cId="2879638522" sldId="258"/>
            <ac:spMk id="9" creationId="{7905BA41-EE6E-4F80-8636-447F22DD729A}"/>
          </ac:spMkLst>
        </pc:spChg>
        <pc:spChg chg="add">
          <ac:chgData name="Mariia Petrova3" userId="784222be-ffb6-4517-a39d-1cae497b2905" providerId="ADAL" clId="{8F3EDFC6-1D3F-4F59-8150-6F5DDC900DF0}" dt="2021-12-12T10:52:01.998" v="44" actId="26606"/>
          <ac:spMkLst>
            <pc:docMk/>
            <pc:sldMk cId="2879638522" sldId="258"/>
            <ac:spMk id="11" creationId="{CD7549B2-EE05-4558-8C64-AC46755F2B25}"/>
          </ac:spMkLst>
        </pc:spChg>
        <pc:picChg chg="add">
          <ac:chgData name="Mariia Petrova3" userId="784222be-ffb6-4517-a39d-1cae497b2905" providerId="ADAL" clId="{8F3EDFC6-1D3F-4F59-8150-6F5DDC900DF0}" dt="2021-12-12T10:52:01.998" v="44" actId="26606"/>
          <ac:picMkLst>
            <pc:docMk/>
            <pc:sldMk cId="2879638522" sldId="258"/>
            <ac:picMk id="6" creationId="{77ACBA41-94D1-43B3-89A3-D4363D61D309}"/>
          </ac:picMkLst>
        </pc:picChg>
      </pc:sldChg>
      <pc:sldChg chg="addSp modSp new mod">
        <pc:chgData name="Mariia Petrova3" userId="784222be-ffb6-4517-a39d-1cae497b2905" providerId="ADAL" clId="{8F3EDFC6-1D3F-4F59-8150-6F5DDC900DF0}" dt="2021-12-12T11:05:50.645" v="142" actId="27636"/>
        <pc:sldMkLst>
          <pc:docMk/>
          <pc:sldMk cId="1588888264" sldId="259"/>
        </pc:sldMkLst>
        <pc:spChg chg="mod">
          <ac:chgData name="Mariia Petrova3" userId="784222be-ffb6-4517-a39d-1cae497b2905" providerId="ADAL" clId="{8F3EDFC6-1D3F-4F59-8150-6F5DDC900DF0}" dt="2021-12-12T10:52:19.469" v="63" actId="122"/>
          <ac:spMkLst>
            <pc:docMk/>
            <pc:sldMk cId="1588888264" sldId="259"/>
            <ac:spMk id="2" creationId="{FA32F7A3-80C1-4E66-9ED7-14D5E97AE931}"/>
          </ac:spMkLst>
        </pc:spChg>
        <pc:spChg chg="mod">
          <ac:chgData name="Mariia Petrova3" userId="784222be-ffb6-4517-a39d-1cae497b2905" providerId="ADAL" clId="{8F3EDFC6-1D3F-4F59-8150-6F5DDC900DF0}" dt="2021-12-12T11:05:50.645" v="142" actId="27636"/>
          <ac:spMkLst>
            <pc:docMk/>
            <pc:sldMk cId="1588888264" sldId="259"/>
            <ac:spMk id="3" creationId="{07B1811A-C8A6-4DC0-85E9-A1CA43490AE4}"/>
          </ac:spMkLst>
        </pc:spChg>
        <pc:picChg chg="add mod">
          <ac:chgData name="Mariia Petrova3" userId="784222be-ffb6-4517-a39d-1cae497b2905" providerId="ADAL" clId="{8F3EDFC6-1D3F-4F59-8150-6F5DDC900DF0}" dt="2021-12-12T11:03:23.418" v="98" actId="1076"/>
          <ac:picMkLst>
            <pc:docMk/>
            <pc:sldMk cId="1588888264" sldId="259"/>
            <ac:picMk id="5" creationId="{BE4E86E6-9E81-4BDE-8BA9-B37A09C48EDE}"/>
          </ac:picMkLst>
        </pc:picChg>
      </pc:sldChg>
      <pc:sldChg chg="addSp modSp new mod">
        <pc:chgData name="Mariia Petrova3" userId="784222be-ffb6-4517-a39d-1cae497b2905" providerId="ADAL" clId="{8F3EDFC6-1D3F-4F59-8150-6F5DDC900DF0}" dt="2021-12-12T11:16:22.723" v="703" actId="20577"/>
        <pc:sldMkLst>
          <pc:docMk/>
          <pc:sldMk cId="3726634530" sldId="260"/>
        </pc:sldMkLst>
        <pc:spChg chg="mod">
          <ac:chgData name="Mariia Petrova3" userId="784222be-ffb6-4517-a39d-1cae497b2905" providerId="ADAL" clId="{8F3EDFC6-1D3F-4F59-8150-6F5DDC900DF0}" dt="2021-12-12T11:06:29.382" v="175" actId="122"/>
          <ac:spMkLst>
            <pc:docMk/>
            <pc:sldMk cId="3726634530" sldId="260"/>
            <ac:spMk id="2" creationId="{712C6A65-5D4B-4E61-BB9B-036B697ED70F}"/>
          </ac:spMkLst>
        </pc:spChg>
        <pc:spChg chg="mod">
          <ac:chgData name="Mariia Petrova3" userId="784222be-ffb6-4517-a39d-1cae497b2905" providerId="ADAL" clId="{8F3EDFC6-1D3F-4F59-8150-6F5DDC900DF0}" dt="2021-12-12T11:08:16.674" v="195" actId="12"/>
          <ac:spMkLst>
            <pc:docMk/>
            <pc:sldMk cId="3726634530" sldId="260"/>
            <ac:spMk id="3" creationId="{B4A048BD-1055-400A-857E-2B4928D9E8FD}"/>
          </ac:spMkLst>
        </pc:spChg>
        <pc:spChg chg="add mod">
          <ac:chgData name="Mariia Petrova3" userId="784222be-ffb6-4517-a39d-1cae497b2905" providerId="ADAL" clId="{8F3EDFC6-1D3F-4F59-8150-6F5DDC900DF0}" dt="2021-12-12T11:08:38.969" v="200" actId="692"/>
          <ac:spMkLst>
            <pc:docMk/>
            <pc:sldMk cId="3726634530" sldId="260"/>
            <ac:spMk id="4" creationId="{C6F12EF5-580B-4B5F-8BBD-48B88FC823C1}"/>
          </ac:spMkLst>
        </pc:spChg>
        <pc:spChg chg="add mod">
          <ac:chgData name="Mariia Petrova3" userId="784222be-ffb6-4517-a39d-1cae497b2905" providerId="ADAL" clId="{8F3EDFC6-1D3F-4F59-8150-6F5DDC900DF0}" dt="2021-12-12T11:08:56.137" v="204" actId="14100"/>
          <ac:spMkLst>
            <pc:docMk/>
            <pc:sldMk cId="3726634530" sldId="260"/>
            <ac:spMk id="5" creationId="{3D36E5F0-5932-40F4-BC1D-B43C287B1C61}"/>
          </ac:spMkLst>
        </pc:spChg>
        <pc:spChg chg="add mod">
          <ac:chgData name="Mariia Petrova3" userId="784222be-ffb6-4517-a39d-1cae497b2905" providerId="ADAL" clId="{8F3EDFC6-1D3F-4F59-8150-6F5DDC900DF0}" dt="2021-12-12T11:09:05.127" v="207" actId="14100"/>
          <ac:spMkLst>
            <pc:docMk/>
            <pc:sldMk cId="3726634530" sldId="260"/>
            <ac:spMk id="6" creationId="{ACCB879E-8D4A-49D1-AA00-E321DA59FCF7}"/>
          </ac:spMkLst>
        </pc:spChg>
        <pc:spChg chg="add mod">
          <ac:chgData name="Mariia Petrova3" userId="784222be-ffb6-4517-a39d-1cae497b2905" providerId="ADAL" clId="{8F3EDFC6-1D3F-4F59-8150-6F5DDC900DF0}" dt="2021-12-12T11:09:34.654" v="228" actId="1076"/>
          <ac:spMkLst>
            <pc:docMk/>
            <pc:sldMk cId="3726634530" sldId="260"/>
            <ac:spMk id="9" creationId="{732433EF-4274-49D6-ADEC-19C4B1B1BCDB}"/>
          </ac:spMkLst>
        </pc:spChg>
        <pc:spChg chg="add mod">
          <ac:chgData name="Mariia Petrova3" userId="784222be-ffb6-4517-a39d-1cae497b2905" providerId="ADAL" clId="{8F3EDFC6-1D3F-4F59-8150-6F5DDC900DF0}" dt="2021-12-12T11:16:22.723" v="703" actId="20577"/>
          <ac:spMkLst>
            <pc:docMk/>
            <pc:sldMk cId="3726634530" sldId="260"/>
            <ac:spMk id="11" creationId="{90DA5BD7-10A2-481E-92F4-C8A0AD4C03C6}"/>
          </ac:spMkLst>
        </pc:spChg>
        <pc:spChg chg="add mod">
          <ac:chgData name="Mariia Petrova3" userId="784222be-ffb6-4517-a39d-1cae497b2905" providerId="ADAL" clId="{8F3EDFC6-1D3F-4F59-8150-6F5DDC900DF0}" dt="2021-12-12T11:11:04.970" v="383" actId="20577"/>
          <ac:spMkLst>
            <pc:docMk/>
            <pc:sldMk cId="3726634530" sldId="260"/>
            <ac:spMk id="12" creationId="{BDFDCD3D-9F2F-4FEF-8EFE-DAD953D1FB8D}"/>
          </ac:spMkLst>
        </pc:spChg>
        <pc:spChg chg="add mod">
          <ac:chgData name="Mariia Petrova3" userId="784222be-ffb6-4517-a39d-1cae497b2905" providerId="ADAL" clId="{8F3EDFC6-1D3F-4F59-8150-6F5DDC900DF0}" dt="2021-12-12T11:11:27.609" v="385" actId="1076"/>
          <ac:spMkLst>
            <pc:docMk/>
            <pc:sldMk cId="3726634530" sldId="260"/>
            <ac:spMk id="15" creationId="{79743F41-1979-48DF-9663-BD6DDE1D3580}"/>
          </ac:spMkLst>
        </pc:spChg>
        <pc:cxnChg chg="add">
          <ac:chgData name="Mariia Petrova3" userId="784222be-ffb6-4517-a39d-1cae497b2905" providerId="ADAL" clId="{8F3EDFC6-1D3F-4F59-8150-6F5DDC900DF0}" dt="2021-12-12T11:09:13.117" v="208" actId="11529"/>
          <ac:cxnSpMkLst>
            <pc:docMk/>
            <pc:sldMk cId="3726634530" sldId="260"/>
            <ac:cxnSpMk id="8" creationId="{05C96BD5-45F5-4553-86C7-1968711DD230}"/>
          </ac:cxnSpMkLst>
        </pc:cxnChg>
        <pc:cxnChg chg="add mod">
          <ac:chgData name="Mariia Petrova3" userId="784222be-ffb6-4517-a39d-1cae497b2905" providerId="ADAL" clId="{8F3EDFC6-1D3F-4F59-8150-6F5DDC900DF0}" dt="2021-12-12T11:09:39.879" v="230" actId="1076"/>
          <ac:cxnSpMkLst>
            <pc:docMk/>
            <pc:sldMk cId="3726634530" sldId="260"/>
            <ac:cxnSpMk id="10" creationId="{4C2002CE-44C5-43BB-AFE3-D0B0CCF7CC14}"/>
          </ac:cxnSpMkLst>
        </pc:cxnChg>
        <pc:cxnChg chg="add mod">
          <ac:chgData name="Mariia Petrova3" userId="784222be-ffb6-4517-a39d-1cae497b2905" providerId="ADAL" clId="{8F3EDFC6-1D3F-4F59-8150-6F5DDC900DF0}" dt="2021-12-12T11:10:32.459" v="295" actId="1076"/>
          <ac:cxnSpMkLst>
            <pc:docMk/>
            <pc:sldMk cId="3726634530" sldId="260"/>
            <ac:cxnSpMk id="13" creationId="{94883DDC-AC01-4E70-B92D-DE5215100E8C}"/>
          </ac:cxnSpMkLst>
        </pc:cxnChg>
      </pc:sldChg>
      <pc:sldChg chg="modSp new mod">
        <pc:chgData name="Mariia Petrova3" userId="784222be-ffb6-4517-a39d-1cae497b2905" providerId="ADAL" clId="{8F3EDFC6-1D3F-4F59-8150-6F5DDC900DF0}" dt="2021-12-13T17:09:30.938" v="2145" actId="20577"/>
        <pc:sldMkLst>
          <pc:docMk/>
          <pc:sldMk cId="2641562155" sldId="261"/>
        </pc:sldMkLst>
        <pc:spChg chg="mod">
          <ac:chgData name="Mariia Petrova3" userId="784222be-ffb6-4517-a39d-1cae497b2905" providerId="ADAL" clId="{8F3EDFC6-1D3F-4F59-8150-6F5DDC900DF0}" dt="2021-12-13T17:09:30.938" v="2145" actId="20577"/>
          <ac:spMkLst>
            <pc:docMk/>
            <pc:sldMk cId="2641562155" sldId="261"/>
            <ac:spMk id="3" creationId="{3C262D0C-3779-464B-8BD5-D0BE908BDC33}"/>
          </ac:spMkLst>
        </pc:spChg>
      </pc:sldChg>
      <pc:sldChg chg="modSp new mod">
        <pc:chgData name="Mariia Petrova3" userId="784222be-ffb6-4517-a39d-1cae497b2905" providerId="ADAL" clId="{8F3EDFC6-1D3F-4F59-8150-6F5DDC900DF0}" dt="2021-12-12T11:15:14.171" v="607" actId="5793"/>
        <pc:sldMkLst>
          <pc:docMk/>
          <pc:sldMk cId="2145600166" sldId="262"/>
        </pc:sldMkLst>
        <pc:spChg chg="mod">
          <ac:chgData name="Mariia Petrova3" userId="784222be-ffb6-4517-a39d-1cae497b2905" providerId="ADAL" clId="{8F3EDFC6-1D3F-4F59-8150-6F5DDC900DF0}" dt="2021-12-12T11:13:39.677" v="423" actId="122"/>
          <ac:spMkLst>
            <pc:docMk/>
            <pc:sldMk cId="2145600166" sldId="262"/>
            <ac:spMk id="2" creationId="{889B3ADC-8A5A-4C99-B9A2-9AF62DFF0361}"/>
          </ac:spMkLst>
        </pc:spChg>
        <pc:spChg chg="mod">
          <ac:chgData name="Mariia Petrova3" userId="784222be-ffb6-4517-a39d-1cae497b2905" providerId="ADAL" clId="{8F3EDFC6-1D3F-4F59-8150-6F5DDC900DF0}" dt="2021-12-12T11:15:14.171" v="607" actId="5793"/>
          <ac:spMkLst>
            <pc:docMk/>
            <pc:sldMk cId="2145600166" sldId="262"/>
            <ac:spMk id="3" creationId="{9119B73A-C537-4186-84B1-A3D24F40DB31}"/>
          </ac:spMkLst>
        </pc:spChg>
      </pc:sldChg>
      <pc:sldChg chg="addSp modSp new mod">
        <pc:chgData name="Mariia Petrova3" userId="784222be-ffb6-4517-a39d-1cae497b2905" providerId="ADAL" clId="{8F3EDFC6-1D3F-4F59-8150-6F5DDC900DF0}" dt="2021-12-12T11:19:09.117" v="910" actId="1076"/>
        <pc:sldMkLst>
          <pc:docMk/>
          <pc:sldMk cId="405633014" sldId="263"/>
        </pc:sldMkLst>
        <pc:spChg chg="mod">
          <ac:chgData name="Mariia Petrova3" userId="784222be-ffb6-4517-a39d-1cae497b2905" providerId="ADAL" clId="{8F3EDFC6-1D3F-4F59-8150-6F5DDC900DF0}" dt="2021-12-12T11:15:40.812" v="646" actId="122"/>
          <ac:spMkLst>
            <pc:docMk/>
            <pc:sldMk cId="405633014" sldId="263"/>
            <ac:spMk id="2" creationId="{23B79134-9DF8-4EF7-A28B-1E9E4BB3B7A1}"/>
          </ac:spMkLst>
        </pc:spChg>
        <pc:spChg chg="mod">
          <ac:chgData name="Mariia Petrova3" userId="784222be-ffb6-4517-a39d-1cae497b2905" providerId="ADAL" clId="{8F3EDFC6-1D3F-4F59-8150-6F5DDC900DF0}" dt="2021-12-12T11:16:03.932" v="678" actId="12"/>
          <ac:spMkLst>
            <pc:docMk/>
            <pc:sldMk cId="405633014" sldId="263"/>
            <ac:spMk id="3" creationId="{2BEE64AA-C6FB-4786-962A-DF0BE3FFC174}"/>
          </ac:spMkLst>
        </pc:spChg>
        <pc:spChg chg="add mod">
          <ac:chgData name="Mariia Petrova3" userId="784222be-ffb6-4517-a39d-1cae497b2905" providerId="ADAL" clId="{8F3EDFC6-1D3F-4F59-8150-6F5DDC900DF0}" dt="2021-12-12T11:16:56.501" v="752" actId="20577"/>
          <ac:spMkLst>
            <pc:docMk/>
            <pc:sldMk cId="405633014" sldId="263"/>
            <ac:spMk id="5" creationId="{24F67DC4-AF83-47E6-8254-FCB87C6C1BE0}"/>
          </ac:spMkLst>
        </pc:spChg>
        <pc:spChg chg="add mod">
          <ac:chgData name="Mariia Petrova3" userId="784222be-ffb6-4517-a39d-1cae497b2905" providerId="ADAL" clId="{8F3EDFC6-1D3F-4F59-8150-6F5DDC900DF0}" dt="2021-12-12T11:17:09.161" v="755" actId="14100"/>
          <ac:spMkLst>
            <pc:docMk/>
            <pc:sldMk cId="405633014" sldId="263"/>
            <ac:spMk id="6" creationId="{72D90865-A930-46D2-B019-52B94EADA88E}"/>
          </ac:spMkLst>
        </pc:spChg>
        <pc:spChg chg="add mod">
          <ac:chgData name="Mariia Petrova3" userId="784222be-ffb6-4517-a39d-1cae497b2905" providerId="ADAL" clId="{8F3EDFC6-1D3F-4F59-8150-6F5DDC900DF0}" dt="2021-12-12T11:18:09.032" v="873" actId="14100"/>
          <ac:spMkLst>
            <pc:docMk/>
            <pc:sldMk cId="405633014" sldId="263"/>
            <ac:spMk id="7" creationId="{3EED7D75-5329-4CB9-A171-26BE2A7E310D}"/>
          </ac:spMkLst>
        </pc:spChg>
        <pc:spChg chg="add mod">
          <ac:chgData name="Mariia Petrova3" userId="784222be-ffb6-4517-a39d-1cae497b2905" providerId="ADAL" clId="{8F3EDFC6-1D3F-4F59-8150-6F5DDC900DF0}" dt="2021-12-12T11:18:45.827" v="908" actId="20577"/>
          <ac:spMkLst>
            <pc:docMk/>
            <pc:sldMk cId="405633014" sldId="263"/>
            <ac:spMk id="9" creationId="{C7827DB0-7A74-4D61-8EAA-6997CC531B91}"/>
          </ac:spMkLst>
        </pc:spChg>
        <pc:spChg chg="add mod">
          <ac:chgData name="Mariia Petrova3" userId="784222be-ffb6-4517-a39d-1cae497b2905" providerId="ADAL" clId="{8F3EDFC6-1D3F-4F59-8150-6F5DDC900DF0}" dt="2021-12-12T11:19:09.117" v="910" actId="1076"/>
          <ac:spMkLst>
            <pc:docMk/>
            <pc:sldMk cId="405633014" sldId="263"/>
            <ac:spMk id="12" creationId="{214001A4-5BFE-4F62-9F23-E0DF1D63F26D}"/>
          </ac:spMkLst>
        </pc:spChg>
        <pc:cxnChg chg="add mod">
          <ac:chgData name="Mariia Petrova3" userId="784222be-ffb6-4517-a39d-1cae497b2905" providerId="ADAL" clId="{8F3EDFC6-1D3F-4F59-8150-6F5DDC900DF0}" dt="2021-12-12T11:16:40.072" v="705" actId="1076"/>
          <ac:cxnSpMkLst>
            <pc:docMk/>
            <pc:sldMk cId="405633014" sldId="263"/>
            <ac:cxnSpMk id="4" creationId="{DDF3EFF0-201D-44FF-A529-0DE5ABCCC314}"/>
          </ac:cxnSpMkLst>
        </pc:cxnChg>
        <pc:cxnChg chg="add mod">
          <ac:chgData name="Mariia Petrova3" userId="784222be-ffb6-4517-a39d-1cae497b2905" providerId="ADAL" clId="{8F3EDFC6-1D3F-4F59-8150-6F5DDC900DF0}" dt="2021-12-12T11:17:30.186" v="761" actId="14100"/>
          <ac:cxnSpMkLst>
            <pc:docMk/>
            <pc:sldMk cId="405633014" sldId="263"/>
            <ac:cxnSpMk id="8" creationId="{56F57F73-F1B8-4DB8-B7D1-4F51C185C934}"/>
          </ac:cxnSpMkLst>
        </pc:cxnChg>
      </pc:sldChg>
      <pc:sldChg chg="modSp new mod">
        <pc:chgData name="Mariia Petrova3" userId="784222be-ffb6-4517-a39d-1cae497b2905" providerId="ADAL" clId="{8F3EDFC6-1D3F-4F59-8150-6F5DDC900DF0}" dt="2021-12-12T11:20:58.294" v="1048" actId="12"/>
        <pc:sldMkLst>
          <pc:docMk/>
          <pc:sldMk cId="3942814223" sldId="264"/>
        </pc:sldMkLst>
        <pc:spChg chg="mod">
          <ac:chgData name="Mariia Petrova3" userId="784222be-ffb6-4517-a39d-1cae497b2905" providerId="ADAL" clId="{8F3EDFC6-1D3F-4F59-8150-6F5DDC900DF0}" dt="2021-12-12T11:19:58.161" v="941" actId="122"/>
          <ac:spMkLst>
            <pc:docMk/>
            <pc:sldMk cId="3942814223" sldId="264"/>
            <ac:spMk id="2" creationId="{8E8B976B-4ED5-4725-88DC-D32E77E33D1E}"/>
          </ac:spMkLst>
        </pc:spChg>
        <pc:spChg chg="mod">
          <ac:chgData name="Mariia Petrova3" userId="784222be-ffb6-4517-a39d-1cae497b2905" providerId="ADAL" clId="{8F3EDFC6-1D3F-4F59-8150-6F5DDC900DF0}" dt="2021-12-12T11:20:58.294" v="1048" actId="12"/>
          <ac:spMkLst>
            <pc:docMk/>
            <pc:sldMk cId="3942814223" sldId="264"/>
            <ac:spMk id="3" creationId="{9564C862-4538-4C09-B29D-158E39703AF8}"/>
          </ac:spMkLst>
        </pc:spChg>
      </pc:sldChg>
      <pc:sldChg chg="modSp new mod">
        <pc:chgData name="Mariia Petrova3" userId="784222be-ffb6-4517-a39d-1cae497b2905" providerId="ADAL" clId="{8F3EDFC6-1D3F-4F59-8150-6F5DDC900DF0}" dt="2021-12-12T11:22:25.920" v="1127" actId="207"/>
        <pc:sldMkLst>
          <pc:docMk/>
          <pc:sldMk cId="3390258573" sldId="265"/>
        </pc:sldMkLst>
        <pc:spChg chg="mod">
          <ac:chgData name="Mariia Petrova3" userId="784222be-ffb6-4517-a39d-1cae497b2905" providerId="ADAL" clId="{8F3EDFC6-1D3F-4F59-8150-6F5DDC900DF0}" dt="2021-12-12T11:21:29.526" v="1069" actId="122"/>
          <ac:spMkLst>
            <pc:docMk/>
            <pc:sldMk cId="3390258573" sldId="265"/>
            <ac:spMk id="2" creationId="{C06A30B6-4BF6-45B5-BCCD-E10EE36F598E}"/>
          </ac:spMkLst>
        </pc:spChg>
        <pc:spChg chg="mod">
          <ac:chgData name="Mariia Petrova3" userId="784222be-ffb6-4517-a39d-1cae497b2905" providerId="ADAL" clId="{8F3EDFC6-1D3F-4F59-8150-6F5DDC900DF0}" dt="2021-12-12T11:22:25.920" v="1127" actId="207"/>
          <ac:spMkLst>
            <pc:docMk/>
            <pc:sldMk cId="3390258573" sldId="265"/>
            <ac:spMk id="3" creationId="{9DDCBFEB-3982-422C-B37C-D77A167CF116}"/>
          </ac:spMkLst>
        </pc:spChg>
      </pc:sldChg>
      <pc:sldChg chg="addSp delSp modSp new mod">
        <pc:chgData name="Mariia Petrova3" userId="784222be-ffb6-4517-a39d-1cae497b2905" providerId="ADAL" clId="{8F3EDFC6-1D3F-4F59-8150-6F5DDC900DF0}" dt="2021-12-12T11:23:30.615" v="1152" actId="14100"/>
        <pc:sldMkLst>
          <pc:docMk/>
          <pc:sldMk cId="1111092732" sldId="266"/>
        </pc:sldMkLst>
        <pc:spChg chg="mod">
          <ac:chgData name="Mariia Petrova3" userId="784222be-ffb6-4517-a39d-1cae497b2905" providerId="ADAL" clId="{8F3EDFC6-1D3F-4F59-8150-6F5DDC900DF0}" dt="2021-12-12T11:23:09.752" v="1147" actId="122"/>
          <ac:spMkLst>
            <pc:docMk/>
            <pc:sldMk cId="1111092732" sldId="266"/>
            <ac:spMk id="2" creationId="{CE6ECA3A-871E-497F-9B7C-49113D80B0E6}"/>
          </ac:spMkLst>
        </pc:spChg>
        <pc:spChg chg="del">
          <ac:chgData name="Mariia Petrova3" userId="784222be-ffb6-4517-a39d-1cae497b2905" providerId="ADAL" clId="{8F3EDFC6-1D3F-4F59-8150-6F5DDC900DF0}" dt="2021-12-12T11:23:12.092" v="1148" actId="478"/>
          <ac:spMkLst>
            <pc:docMk/>
            <pc:sldMk cId="1111092732" sldId="266"/>
            <ac:spMk id="3" creationId="{57B92AFA-1721-43BB-A3F3-8ED719BC7DE3}"/>
          </ac:spMkLst>
        </pc:spChg>
        <pc:picChg chg="add mod">
          <ac:chgData name="Mariia Petrova3" userId="784222be-ffb6-4517-a39d-1cae497b2905" providerId="ADAL" clId="{8F3EDFC6-1D3F-4F59-8150-6F5DDC900DF0}" dt="2021-12-12T11:23:30.615" v="1152" actId="14100"/>
          <ac:picMkLst>
            <pc:docMk/>
            <pc:sldMk cId="1111092732" sldId="266"/>
            <ac:picMk id="5" creationId="{3E3692D4-350A-4C62-8D29-CA44F295E5E6}"/>
          </ac:picMkLst>
        </pc:picChg>
      </pc:sldChg>
      <pc:sldChg chg="modSp new mod">
        <pc:chgData name="Mariia Petrova3" userId="784222be-ffb6-4517-a39d-1cae497b2905" providerId="ADAL" clId="{8F3EDFC6-1D3F-4F59-8150-6F5DDC900DF0}" dt="2021-12-12T11:32:39.116" v="1265" actId="108"/>
        <pc:sldMkLst>
          <pc:docMk/>
          <pc:sldMk cId="602001028" sldId="267"/>
        </pc:sldMkLst>
        <pc:spChg chg="mod">
          <ac:chgData name="Mariia Petrova3" userId="784222be-ffb6-4517-a39d-1cae497b2905" providerId="ADAL" clId="{8F3EDFC6-1D3F-4F59-8150-6F5DDC900DF0}" dt="2021-12-12T11:26:07.095" v="1179" actId="122"/>
          <ac:spMkLst>
            <pc:docMk/>
            <pc:sldMk cId="602001028" sldId="267"/>
            <ac:spMk id="2" creationId="{940AB80E-9126-4E9F-B920-3D8AE8BA96F9}"/>
          </ac:spMkLst>
        </pc:spChg>
        <pc:spChg chg="mod">
          <ac:chgData name="Mariia Petrova3" userId="784222be-ffb6-4517-a39d-1cae497b2905" providerId="ADAL" clId="{8F3EDFC6-1D3F-4F59-8150-6F5DDC900DF0}" dt="2021-12-12T11:32:39.116" v="1265" actId="108"/>
          <ac:spMkLst>
            <pc:docMk/>
            <pc:sldMk cId="602001028" sldId="267"/>
            <ac:spMk id="3" creationId="{A13CF517-DE76-4F03-B000-09E58907F106}"/>
          </ac:spMkLst>
        </pc:spChg>
      </pc:sldChg>
      <pc:sldChg chg="modSp new mod">
        <pc:chgData name="Mariia Petrova3" userId="784222be-ffb6-4517-a39d-1cae497b2905" providerId="ADAL" clId="{8F3EDFC6-1D3F-4F59-8150-6F5DDC900DF0}" dt="2021-12-12T12:53:45.931" v="2143" actId="20577"/>
        <pc:sldMkLst>
          <pc:docMk/>
          <pc:sldMk cId="3673509203" sldId="268"/>
        </pc:sldMkLst>
        <pc:spChg chg="mod">
          <ac:chgData name="Mariia Petrova3" userId="784222be-ffb6-4517-a39d-1cae497b2905" providerId="ADAL" clId="{8F3EDFC6-1D3F-4F59-8150-6F5DDC900DF0}" dt="2021-12-12T11:45:57.342" v="1392" actId="122"/>
          <ac:spMkLst>
            <pc:docMk/>
            <pc:sldMk cId="3673509203" sldId="268"/>
            <ac:spMk id="2" creationId="{2C3F4EA4-D3ED-4DDE-B529-C8CF402EE48B}"/>
          </ac:spMkLst>
        </pc:spChg>
        <pc:spChg chg="mod">
          <ac:chgData name="Mariia Petrova3" userId="784222be-ffb6-4517-a39d-1cae497b2905" providerId="ADAL" clId="{8F3EDFC6-1D3F-4F59-8150-6F5DDC900DF0}" dt="2021-12-12T12:53:45.931" v="2143" actId="20577"/>
          <ac:spMkLst>
            <pc:docMk/>
            <pc:sldMk cId="3673509203" sldId="268"/>
            <ac:spMk id="3" creationId="{E03E77FA-46A0-4C63-BDAA-BC2FE539E21E}"/>
          </ac:spMkLst>
        </pc:spChg>
      </pc:sldChg>
      <pc:sldChg chg="addSp delSp modSp new mod setBg addAnim">
        <pc:chgData name="Mariia Petrova3" userId="784222be-ffb6-4517-a39d-1cae497b2905" providerId="ADAL" clId="{8F3EDFC6-1D3F-4F59-8150-6F5DDC900DF0}" dt="2021-12-12T11:46:37.103" v="1479"/>
        <pc:sldMkLst>
          <pc:docMk/>
          <pc:sldMk cId="1012509283" sldId="269"/>
        </pc:sldMkLst>
        <pc:spChg chg="mod">
          <ac:chgData name="Mariia Petrova3" userId="784222be-ffb6-4517-a39d-1cae497b2905" providerId="ADAL" clId="{8F3EDFC6-1D3F-4F59-8150-6F5DDC900DF0}" dt="2021-12-12T11:46:37.102" v="1478" actId="26606"/>
          <ac:spMkLst>
            <pc:docMk/>
            <pc:sldMk cId="1012509283" sldId="269"/>
            <ac:spMk id="2" creationId="{B67D929A-3865-42F6-B454-57F319CED2BF}"/>
          </ac:spMkLst>
        </pc:spChg>
        <pc:spChg chg="del">
          <ac:chgData name="Mariia Petrova3" userId="784222be-ffb6-4517-a39d-1cae497b2905" providerId="ADAL" clId="{8F3EDFC6-1D3F-4F59-8150-6F5DDC900DF0}" dt="2021-12-12T11:46:31.263" v="1477" actId="478"/>
          <ac:spMkLst>
            <pc:docMk/>
            <pc:sldMk cId="1012509283" sldId="269"/>
            <ac:spMk id="3" creationId="{2A253C8C-C7F9-4FFC-BC87-2691CEDA8D98}"/>
          </ac:spMkLst>
        </pc:spChg>
        <pc:spChg chg="add">
          <ac:chgData name="Mariia Petrova3" userId="784222be-ffb6-4517-a39d-1cae497b2905" providerId="ADAL" clId="{8F3EDFC6-1D3F-4F59-8150-6F5DDC900DF0}" dt="2021-12-12T11:46:37.102" v="1478" actId="26606"/>
          <ac:spMkLst>
            <pc:docMk/>
            <pc:sldMk cId="1012509283" sldId="269"/>
            <ac:spMk id="7" creationId="{C7D023E4-8DE1-436E-9847-ED6A4B4B04FD}"/>
          </ac:spMkLst>
        </pc:spChg>
        <pc:grpChg chg="add">
          <ac:chgData name="Mariia Petrova3" userId="784222be-ffb6-4517-a39d-1cae497b2905" providerId="ADAL" clId="{8F3EDFC6-1D3F-4F59-8150-6F5DDC900DF0}" dt="2021-12-12T11:46:37.102" v="1478" actId="26606"/>
          <ac:grpSpMkLst>
            <pc:docMk/>
            <pc:sldMk cId="1012509283" sldId="269"/>
            <ac:grpSpMk id="9" creationId="{1FEC590B-3306-47E9-BD67-97F3F76169A4}"/>
          </ac:grpSpMkLst>
        </pc:grpChg>
        <pc:grpChg chg="add">
          <ac:chgData name="Mariia Petrova3" userId="784222be-ffb6-4517-a39d-1cae497b2905" providerId="ADAL" clId="{8F3EDFC6-1D3F-4F59-8150-6F5DDC900DF0}" dt="2021-12-12T11:46:37.102" v="1478" actId="26606"/>
          <ac:grpSpMkLst>
            <pc:docMk/>
            <pc:sldMk cId="1012509283" sldId="269"/>
            <ac:grpSpMk id="13" creationId="{A47AAF5E-1692-48C9-98FB-6432BF0BC4F7}"/>
          </ac:grpSpMkLst>
        </pc:grpChg>
      </pc:sldChg>
      <pc:sldChg chg="addSp modSp new mod">
        <pc:chgData name="Mariia Petrova3" userId="784222be-ffb6-4517-a39d-1cae497b2905" providerId="ADAL" clId="{8F3EDFC6-1D3F-4F59-8150-6F5DDC900DF0}" dt="2021-12-12T12:51:53.411" v="2043" actId="20577"/>
        <pc:sldMkLst>
          <pc:docMk/>
          <pc:sldMk cId="1117156775" sldId="270"/>
        </pc:sldMkLst>
        <pc:spChg chg="mod">
          <ac:chgData name="Mariia Petrova3" userId="784222be-ffb6-4517-a39d-1cae497b2905" providerId="ADAL" clId="{8F3EDFC6-1D3F-4F59-8150-6F5DDC900DF0}" dt="2021-12-12T12:51:53.411" v="2043" actId="20577"/>
          <ac:spMkLst>
            <pc:docMk/>
            <pc:sldMk cId="1117156775" sldId="270"/>
            <ac:spMk id="2" creationId="{8DF951F2-3ABA-42D0-B456-6190124060C8}"/>
          </ac:spMkLst>
        </pc:spChg>
        <pc:spChg chg="mod">
          <ac:chgData name="Mariia Petrova3" userId="784222be-ffb6-4517-a39d-1cae497b2905" providerId="ADAL" clId="{8F3EDFC6-1D3F-4F59-8150-6F5DDC900DF0}" dt="2021-12-12T12:39:03.413" v="1549" actId="5793"/>
          <ac:spMkLst>
            <pc:docMk/>
            <pc:sldMk cId="1117156775" sldId="270"/>
            <ac:spMk id="3" creationId="{4BF8EA84-2C4A-4E8D-8091-BC05CC28FCFA}"/>
          </ac:spMkLst>
        </pc:spChg>
        <pc:spChg chg="add mod">
          <ac:chgData name="Mariia Petrova3" userId="784222be-ffb6-4517-a39d-1cae497b2905" providerId="ADAL" clId="{8F3EDFC6-1D3F-4F59-8150-6F5DDC900DF0}" dt="2021-12-12T12:38:51.812" v="1548" actId="208"/>
          <ac:spMkLst>
            <pc:docMk/>
            <pc:sldMk cId="1117156775" sldId="270"/>
            <ac:spMk id="6" creationId="{9933707B-2468-4B20-B634-A02EECF2B38F}"/>
          </ac:spMkLst>
        </pc:spChg>
        <pc:picChg chg="add mod">
          <ac:chgData name="Mariia Petrova3" userId="784222be-ffb6-4517-a39d-1cae497b2905" providerId="ADAL" clId="{8F3EDFC6-1D3F-4F59-8150-6F5DDC900DF0}" dt="2021-12-12T12:38:11.248" v="1544" actId="1076"/>
          <ac:picMkLst>
            <pc:docMk/>
            <pc:sldMk cId="1117156775" sldId="270"/>
            <ac:picMk id="5" creationId="{768867BA-E5BC-4C15-A771-CF2E732FFA50}"/>
          </ac:picMkLst>
        </pc:picChg>
      </pc:sldChg>
      <pc:sldChg chg="addSp delSp modSp add mod">
        <pc:chgData name="Mariia Petrova3" userId="784222be-ffb6-4517-a39d-1cae497b2905" providerId="ADAL" clId="{8F3EDFC6-1D3F-4F59-8150-6F5DDC900DF0}" dt="2021-12-12T12:51:58.987" v="2057" actId="20577"/>
        <pc:sldMkLst>
          <pc:docMk/>
          <pc:sldMk cId="2708338474" sldId="271"/>
        </pc:sldMkLst>
        <pc:spChg chg="mod">
          <ac:chgData name="Mariia Petrova3" userId="784222be-ffb6-4517-a39d-1cae497b2905" providerId="ADAL" clId="{8F3EDFC6-1D3F-4F59-8150-6F5DDC900DF0}" dt="2021-12-12T12:51:58.987" v="2057" actId="20577"/>
          <ac:spMkLst>
            <pc:docMk/>
            <pc:sldMk cId="2708338474" sldId="271"/>
            <ac:spMk id="2" creationId="{8DF951F2-3ABA-42D0-B456-6190124060C8}"/>
          </ac:spMkLst>
        </pc:spChg>
        <pc:spChg chg="mod">
          <ac:chgData name="Mariia Petrova3" userId="784222be-ffb6-4517-a39d-1cae497b2905" providerId="ADAL" clId="{8F3EDFC6-1D3F-4F59-8150-6F5DDC900DF0}" dt="2021-12-12T12:39:53.747" v="1554" actId="20577"/>
          <ac:spMkLst>
            <pc:docMk/>
            <pc:sldMk cId="2708338474" sldId="271"/>
            <ac:spMk id="3" creationId="{4BF8EA84-2C4A-4E8D-8091-BC05CC28FCFA}"/>
          </ac:spMkLst>
        </pc:spChg>
        <pc:spChg chg="del mod">
          <ac:chgData name="Mariia Petrova3" userId="784222be-ffb6-4517-a39d-1cae497b2905" providerId="ADAL" clId="{8F3EDFC6-1D3F-4F59-8150-6F5DDC900DF0}" dt="2021-12-12T12:40:15.420" v="1561" actId="478"/>
          <ac:spMkLst>
            <pc:docMk/>
            <pc:sldMk cId="2708338474" sldId="271"/>
            <ac:spMk id="6" creationId="{9933707B-2468-4B20-B634-A02EECF2B38F}"/>
          </ac:spMkLst>
        </pc:spChg>
        <pc:spChg chg="add mod">
          <ac:chgData name="Mariia Petrova3" userId="784222be-ffb6-4517-a39d-1cae497b2905" providerId="ADAL" clId="{8F3EDFC6-1D3F-4F59-8150-6F5DDC900DF0}" dt="2021-12-12T12:40:30.795" v="1567" actId="14100"/>
          <ac:spMkLst>
            <pc:docMk/>
            <pc:sldMk cId="2708338474" sldId="271"/>
            <ac:spMk id="8" creationId="{C6FED0CC-9912-4066-918A-ED2624A900E4}"/>
          </ac:spMkLst>
        </pc:spChg>
        <pc:picChg chg="del">
          <ac:chgData name="Mariia Petrova3" userId="784222be-ffb6-4517-a39d-1cae497b2905" providerId="ADAL" clId="{8F3EDFC6-1D3F-4F59-8150-6F5DDC900DF0}" dt="2021-12-12T12:39:56.291" v="1555" actId="478"/>
          <ac:picMkLst>
            <pc:docMk/>
            <pc:sldMk cId="2708338474" sldId="271"/>
            <ac:picMk id="5" creationId="{768867BA-E5BC-4C15-A771-CF2E732FFA50}"/>
          </ac:picMkLst>
        </pc:picChg>
        <pc:picChg chg="add mod">
          <ac:chgData name="Mariia Petrova3" userId="784222be-ffb6-4517-a39d-1cae497b2905" providerId="ADAL" clId="{8F3EDFC6-1D3F-4F59-8150-6F5DDC900DF0}" dt="2021-12-12T12:40:25.715" v="1565" actId="1076"/>
          <ac:picMkLst>
            <pc:docMk/>
            <pc:sldMk cId="2708338474" sldId="271"/>
            <ac:picMk id="7" creationId="{5FBBD1AA-7869-49F5-8EE2-AF0E2623D3B3}"/>
          </ac:picMkLst>
        </pc:picChg>
      </pc:sldChg>
      <pc:sldChg chg="addSp delSp modSp new mod">
        <pc:chgData name="Mariia Petrova3" userId="784222be-ffb6-4517-a39d-1cae497b2905" providerId="ADAL" clId="{8F3EDFC6-1D3F-4F59-8150-6F5DDC900DF0}" dt="2021-12-12T12:52:04.123" v="2063" actId="20577"/>
        <pc:sldMkLst>
          <pc:docMk/>
          <pc:sldMk cId="3029777141" sldId="272"/>
        </pc:sldMkLst>
        <pc:spChg chg="del">
          <ac:chgData name="Mariia Petrova3" userId="784222be-ffb6-4517-a39d-1cae497b2905" providerId="ADAL" clId="{8F3EDFC6-1D3F-4F59-8150-6F5DDC900DF0}" dt="2021-12-12T12:45:04.702" v="1714" actId="478"/>
          <ac:spMkLst>
            <pc:docMk/>
            <pc:sldMk cId="3029777141" sldId="272"/>
            <ac:spMk id="2" creationId="{D4B4F5FF-6F89-4DB2-B4CE-EF9C019AA545}"/>
          </ac:spMkLst>
        </pc:spChg>
        <pc:spChg chg="mod">
          <ac:chgData name="Mariia Petrova3" userId="784222be-ffb6-4517-a39d-1cae497b2905" providerId="ADAL" clId="{8F3EDFC6-1D3F-4F59-8150-6F5DDC900DF0}" dt="2021-12-12T12:48:55.943" v="1914" actId="20577"/>
          <ac:spMkLst>
            <pc:docMk/>
            <pc:sldMk cId="3029777141" sldId="272"/>
            <ac:spMk id="3" creationId="{A3E7EBA9-6736-4C8E-B4D4-96723299C4E5}"/>
          </ac:spMkLst>
        </pc:spChg>
        <pc:spChg chg="add mod">
          <ac:chgData name="Mariia Petrova3" userId="784222be-ffb6-4517-a39d-1cae497b2905" providerId="ADAL" clId="{8F3EDFC6-1D3F-4F59-8150-6F5DDC900DF0}" dt="2021-12-12T12:52:04.123" v="2063" actId="20577"/>
          <ac:spMkLst>
            <pc:docMk/>
            <pc:sldMk cId="3029777141" sldId="272"/>
            <ac:spMk id="6" creationId="{31EDBEE1-8D37-4F6D-907D-566364B0174A}"/>
          </ac:spMkLst>
        </pc:spChg>
        <pc:picChg chg="add mod">
          <ac:chgData name="Mariia Petrova3" userId="784222be-ffb6-4517-a39d-1cae497b2905" providerId="ADAL" clId="{8F3EDFC6-1D3F-4F59-8150-6F5DDC900DF0}" dt="2021-12-12T12:42:45.803" v="1710" actId="1076"/>
          <ac:picMkLst>
            <pc:docMk/>
            <pc:sldMk cId="3029777141" sldId="272"/>
            <ac:picMk id="5" creationId="{4EC69693-9A02-4B4B-8A31-E25E047A4D5B}"/>
          </ac:picMkLst>
        </pc:picChg>
      </pc:sldChg>
      <pc:sldChg chg="addSp delSp modSp add mod">
        <pc:chgData name="Mariia Petrova3" userId="784222be-ffb6-4517-a39d-1cae497b2905" providerId="ADAL" clId="{8F3EDFC6-1D3F-4F59-8150-6F5DDC900DF0}" dt="2021-12-12T12:52:08.995" v="2069" actId="20577"/>
        <pc:sldMkLst>
          <pc:docMk/>
          <pc:sldMk cId="3374167686" sldId="273"/>
        </pc:sldMkLst>
        <pc:spChg chg="mod">
          <ac:chgData name="Mariia Petrova3" userId="784222be-ffb6-4517-a39d-1cae497b2905" providerId="ADAL" clId="{8F3EDFC6-1D3F-4F59-8150-6F5DDC900DF0}" dt="2021-12-12T12:47:21.293" v="1819" actId="20577"/>
          <ac:spMkLst>
            <pc:docMk/>
            <pc:sldMk cId="3374167686" sldId="273"/>
            <ac:spMk id="3" creationId="{A3E7EBA9-6736-4C8E-B4D4-96723299C4E5}"/>
          </ac:spMkLst>
        </pc:spChg>
        <pc:spChg chg="mod">
          <ac:chgData name="Mariia Petrova3" userId="784222be-ffb6-4517-a39d-1cae497b2905" providerId="ADAL" clId="{8F3EDFC6-1D3F-4F59-8150-6F5DDC900DF0}" dt="2021-12-12T12:52:08.995" v="2069" actId="20577"/>
          <ac:spMkLst>
            <pc:docMk/>
            <pc:sldMk cId="3374167686" sldId="273"/>
            <ac:spMk id="6" creationId="{31EDBEE1-8D37-4F6D-907D-566364B0174A}"/>
          </ac:spMkLst>
        </pc:spChg>
        <pc:picChg chg="add mod">
          <ac:chgData name="Mariia Petrova3" userId="784222be-ffb6-4517-a39d-1cae497b2905" providerId="ADAL" clId="{8F3EDFC6-1D3F-4F59-8150-6F5DDC900DF0}" dt="2021-12-12T12:46:00.271" v="1753" actId="1076"/>
          <ac:picMkLst>
            <pc:docMk/>
            <pc:sldMk cId="3374167686" sldId="273"/>
            <ac:picMk id="4" creationId="{0063CF8D-4409-4DBF-A06F-B45177E9D472}"/>
          </ac:picMkLst>
        </pc:picChg>
        <pc:picChg chg="del">
          <ac:chgData name="Mariia Petrova3" userId="784222be-ffb6-4517-a39d-1cae497b2905" providerId="ADAL" clId="{8F3EDFC6-1D3F-4F59-8150-6F5DDC900DF0}" dt="2021-12-12T12:46:44.027" v="1803" actId="478"/>
          <ac:picMkLst>
            <pc:docMk/>
            <pc:sldMk cId="3374167686" sldId="273"/>
            <ac:picMk id="5" creationId="{4EC69693-9A02-4B4B-8A31-E25E047A4D5B}"/>
          </ac:picMkLst>
        </pc:picChg>
        <pc:picChg chg="add mod">
          <ac:chgData name="Mariia Petrova3" userId="784222be-ffb6-4517-a39d-1cae497b2905" providerId="ADAL" clId="{8F3EDFC6-1D3F-4F59-8150-6F5DDC900DF0}" dt="2021-12-12T12:46:52.486" v="1808" actId="1076"/>
          <ac:picMkLst>
            <pc:docMk/>
            <pc:sldMk cId="3374167686" sldId="273"/>
            <ac:picMk id="8" creationId="{CBE37C18-8E97-4DB8-82C2-66B41C0EB3CF}"/>
          </ac:picMkLst>
        </pc:picChg>
        <pc:picChg chg="add mod">
          <ac:chgData name="Mariia Petrova3" userId="784222be-ffb6-4517-a39d-1cae497b2905" providerId="ADAL" clId="{8F3EDFC6-1D3F-4F59-8150-6F5DDC900DF0}" dt="2021-12-12T12:47:27.792" v="1822" actId="1076"/>
          <ac:picMkLst>
            <pc:docMk/>
            <pc:sldMk cId="3374167686" sldId="273"/>
            <ac:picMk id="10" creationId="{5BC63CB9-9755-47FE-AE17-DED1E830EA7C}"/>
          </ac:picMkLst>
        </pc:picChg>
      </pc:sldChg>
      <pc:sldChg chg="addSp delSp modSp add mod">
        <pc:chgData name="Mariia Petrova3" userId="784222be-ffb6-4517-a39d-1cae497b2905" providerId="ADAL" clId="{8F3EDFC6-1D3F-4F59-8150-6F5DDC900DF0}" dt="2021-12-12T12:52:14.475" v="2075" actId="20577"/>
        <pc:sldMkLst>
          <pc:docMk/>
          <pc:sldMk cId="3195006597" sldId="274"/>
        </pc:sldMkLst>
        <pc:spChg chg="mod">
          <ac:chgData name="Mariia Petrova3" userId="784222be-ffb6-4517-a39d-1cae497b2905" providerId="ADAL" clId="{8F3EDFC6-1D3F-4F59-8150-6F5DDC900DF0}" dt="2021-12-12T12:48:30.381" v="1889" actId="20577"/>
          <ac:spMkLst>
            <pc:docMk/>
            <pc:sldMk cId="3195006597" sldId="274"/>
            <ac:spMk id="3" creationId="{A3E7EBA9-6736-4C8E-B4D4-96723299C4E5}"/>
          </ac:spMkLst>
        </pc:spChg>
        <pc:spChg chg="mod">
          <ac:chgData name="Mariia Petrova3" userId="784222be-ffb6-4517-a39d-1cae497b2905" providerId="ADAL" clId="{8F3EDFC6-1D3F-4F59-8150-6F5DDC900DF0}" dt="2021-12-12T12:52:14.475" v="2075" actId="20577"/>
          <ac:spMkLst>
            <pc:docMk/>
            <pc:sldMk cId="3195006597" sldId="274"/>
            <ac:spMk id="6" creationId="{31EDBEE1-8D37-4F6D-907D-566364B0174A}"/>
          </ac:spMkLst>
        </pc:spChg>
        <pc:picChg chg="del">
          <ac:chgData name="Mariia Petrova3" userId="784222be-ffb6-4517-a39d-1cae497b2905" providerId="ADAL" clId="{8F3EDFC6-1D3F-4F59-8150-6F5DDC900DF0}" dt="2021-12-12T12:48:01.035" v="1848" actId="478"/>
          <ac:picMkLst>
            <pc:docMk/>
            <pc:sldMk cId="3195006597" sldId="274"/>
            <ac:picMk id="4" creationId="{0063CF8D-4409-4DBF-A06F-B45177E9D472}"/>
          </ac:picMkLst>
        </pc:picChg>
        <pc:picChg chg="add mod">
          <ac:chgData name="Mariia Petrova3" userId="784222be-ffb6-4517-a39d-1cae497b2905" providerId="ADAL" clId="{8F3EDFC6-1D3F-4F59-8150-6F5DDC900DF0}" dt="2021-12-12T12:48:13.962" v="1857" actId="1076"/>
          <ac:picMkLst>
            <pc:docMk/>
            <pc:sldMk cId="3195006597" sldId="274"/>
            <ac:picMk id="5" creationId="{CD2F145D-8D00-47C4-8FBD-E461B83AB284}"/>
          </ac:picMkLst>
        </pc:picChg>
        <pc:picChg chg="del">
          <ac:chgData name="Mariia Petrova3" userId="784222be-ffb6-4517-a39d-1cae497b2905" providerId="ADAL" clId="{8F3EDFC6-1D3F-4F59-8150-6F5DDC900DF0}" dt="2021-12-12T12:48:02.019" v="1849" actId="478"/>
          <ac:picMkLst>
            <pc:docMk/>
            <pc:sldMk cId="3195006597" sldId="274"/>
            <ac:picMk id="8" creationId="{CBE37C18-8E97-4DB8-82C2-66B41C0EB3CF}"/>
          </ac:picMkLst>
        </pc:picChg>
        <pc:picChg chg="del">
          <ac:chgData name="Mariia Petrova3" userId="784222be-ffb6-4517-a39d-1cae497b2905" providerId="ADAL" clId="{8F3EDFC6-1D3F-4F59-8150-6F5DDC900DF0}" dt="2021-12-12T12:48:04.948" v="1851" actId="478"/>
          <ac:picMkLst>
            <pc:docMk/>
            <pc:sldMk cId="3195006597" sldId="274"/>
            <ac:picMk id="10" creationId="{5BC63CB9-9755-47FE-AE17-DED1E830EA7C}"/>
          </ac:picMkLst>
        </pc:picChg>
      </pc:sldChg>
      <pc:sldChg chg="addSp delSp modSp add mod">
        <pc:chgData name="Mariia Petrova3" userId="784222be-ffb6-4517-a39d-1cae497b2905" providerId="ADAL" clId="{8F3EDFC6-1D3F-4F59-8150-6F5DDC900DF0}" dt="2021-12-12T12:52:19.227" v="2081" actId="20577"/>
        <pc:sldMkLst>
          <pc:docMk/>
          <pc:sldMk cId="1643647538" sldId="275"/>
        </pc:sldMkLst>
        <pc:spChg chg="mod">
          <ac:chgData name="Mariia Petrova3" userId="784222be-ffb6-4517-a39d-1cae497b2905" providerId="ADAL" clId="{8F3EDFC6-1D3F-4F59-8150-6F5DDC900DF0}" dt="2021-12-12T12:51:41.676" v="2025" actId="20577"/>
          <ac:spMkLst>
            <pc:docMk/>
            <pc:sldMk cId="1643647538" sldId="275"/>
            <ac:spMk id="3" creationId="{A3E7EBA9-6736-4C8E-B4D4-96723299C4E5}"/>
          </ac:spMkLst>
        </pc:spChg>
        <pc:spChg chg="mod">
          <ac:chgData name="Mariia Petrova3" userId="784222be-ffb6-4517-a39d-1cae497b2905" providerId="ADAL" clId="{8F3EDFC6-1D3F-4F59-8150-6F5DDC900DF0}" dt="2021-12-12T12:52:19.227" v="2081" actId="20577"/>
          <ac:spMkLst>
            <pc:docMk/>
            <pc:sldMk cId="1643647538" sldId="275"/>
            <ac:spMk id="6" creationId="{31EDBEE1-8D37-4F6D-907D-566364B0174A}"/>
          </ac:spMkLst>
        </pc:spChg>
        <pc:picChg chg="add mod">
          <ac:chgData name="Mariia Petrova3" userId="784222be-ffb6-4517-a39d-1cae497b2905" providerId="ADAL" clId="{8F3EDFC6-1D3F-4F59-8150-6F5DDC900DF0}" dt="2021-12-12T12:49:50.107" v="1946" actId="1076"/>
          <ac:picMkLst>
            <pc:docMk/>
            <pc:sldMk cId="1643647538" sldId="275"/>
            <ac:picMk id="4" creationId="{F0A91D5C-F1ED-4529-818B-80FB13EBF2F3}"/>
          </ac:picMkLst>
        </pc:picChg>
        <pc:picChg chg="del">
          <ac:chgData name="Mariia Petrova3" userId="784222be-ffb6-4517-a39d-1cae497b2905" providerId="ADAL" clId="{8F3EDFC6-1D3F-4F59-8150-6F5DDC900DF0}" dt="2021-12-12T12:49:11.671" v="1916" actId="478"/>
          <ac:picMkLst>
            <pc:docMk/>
            <pc:sldMk cId="1643647538" sldId="275"/>
            <ac:picMk id="5" creationId="{CD2F145D-8D00-47C4-8FBD-E461B83AB284}"/>
          </ac:picMkLst>
        </pc:picChg>
        <pc:picChg chg="add mod">
          <ac:chgData name="Mariia Petrova3" userId="784222be-ffb6-4517-a39d-1cae497b2905" providerId="ADAL" clId="{8F3EDFC6-1D3F-4F59-8150-6F5DDC900DF0}" dt="2021-12-12T12:50:46.630" v="1952" actId="1076"/>
          <ac:picMkLst>
            <pc:docMk/>
            <pc:sldMk cId="1643647538" sldId="275"/>
            <ac:picMk id="8" creationId="{3009DA91-36A6-4EFB-9B4A-E331554577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84A5-F507-4D8A-9CF7-9FA5AA42A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5832-0EC7-49EE-BFE1-EB01E5864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BAAC9-38F3-4A81-99AC-B25FAFA5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9BA2A-758A-4823-9F53-B0670B1F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535C-85C7-43A2-9661-F460A8F4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61B9-9ABE-4E96-A7D1-BEB0E856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7659-54E8-4D6C-8518-B5C9AF58B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7C88-FC35-4D35-9105-424DAAC9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EA37-2016-42C2-8430-422197F8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2CF48-DAEB-4BBC-A48A-548BA68E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9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D766C-833E-46E4-A930-C6E16C79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E306-6D45-4151-854A-35F22F3F0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6F23-3047-4111-8752-E95644C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6B49-88EB-4392-95B0-67FCA634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B31C-B0DF-47EA-8884-360F263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44A3-BCBF-43F8-8E7A-A572E3EF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AF89-0C2A-40E7-A449-788E6154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34E6-5F10-4848-8DB7-3818E598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4493-211E-4020-83FD-B79AC068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3796-985E-47F5-BC23-2549A43E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A44F-49E0-4D0B-B6B3-73BBFF0D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35BE2-16B6-42A1-AD38-BED0BB13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8669-2058-41CD-B783-07CF16BB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14C9-C818-497B-BB7B-40B33A5D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EC43-32C8-42F6-B34A-1AF076CE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5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238E-5D02-4942-92B4-6D864B6E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38D6-87B8-4F88-BF01-3DA4B1873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F8FBE-5793-4702-9C75-C1EEE33DA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642B2-B79D-49E1-A072-E7CA238B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11D44-B352-4CA7-AFCA-370E566E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EF23-4B61-4EAD-9919-01674612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47D4-EDE3-45C3-9F6B-D105B2A0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6979-4EDE-446A-A61E-F67621B6B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8AA46-A520-4E87-8B63-761EA1A4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CD098-3944-43C3-B7C9-7350E06C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9E025-F36A-4CEC-BCC0-A9DE7D3D8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489FF-B555-46E7-8A23-F2F38196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6B1CA-07B8-409F-8DBD-D6ADAE55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CB8D9-C364-44A4-82D3-CCB02DC3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4480-901D-4EB0-B6CE-EEED13FB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C625D-A9ED-47DC-B675-F0A095A3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4D2B-0D55-48FD-B5CD-271C0FA3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022B4-8D7A-4BBC-BEEA-00E72D7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A6D5F-D60B-496F-9687-7D5946EE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F4E8-5C58-4A6B-925F-B2193064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9FCCC-7413-4242-8ADB-324E6716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0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FB76-BF25-4842-82F3-5EDED4F0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D3BB-A1C0-4E4C-97F9-30964C8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10DD4-7F76-416C-B2FE-3DC03227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D86B-DC9C-4EFF-AF5A-12E364D5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72F2F-50A2-41E5-8124-FD133D52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6A5E1-5FCC-4E0E-B19B-D6D29B41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9A51-D23F-463D-A344-1F26CB97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46B3E-6756-43C8-B150-C05B8EF18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FB762-FB80-4F30-9576-63107426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33E7-55BD-42B9-9A5C-F068FE27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E8D7D-D5F3-428D-9793-3610A03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FD9D-0BD3-407B-9622-9B7CBBA6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7ACC9-70ED-49F6-9DE0-607D693B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4A7BA-5EC0-43F4-8CB4-F9F8021E0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584CF-D693-49E2-ACD8-F67BD2790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6621-DE06-4AD9-8DE8-DBA980F756E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8977-AE3C-4683-B741-5ADC20575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EBCD-82E7-426E-9941-DC7771112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ru-ru/sql/samples/adventureworks-install-configure?view=sql-server-ver15&amp;tabs=ssm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ru-ru/sql/ssms/download-sql-server-management-studio-ssms?view=sql-server-ver1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1/sql-createtabl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inser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02A454-A454-450D-969E-7C2160AE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Lection 6</a:t>
            </a:r>
          </a:p>
        </p:txBody>
      </p:sp>
    </p:spTree>
    <p:extLst>
      <p:ext uri="{BB962C8B-B14F-4D97-AF65-F5344CB8AC3E}">
        <p14:creationId xmlns:p14="http://schemas.microsoft.com/office/powerpoint/2010/main" val="201538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30B6-4BF6-45B5-BCCD-E10EE36F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BFEB-3982-422C-B37C-D77A167C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Удалить таблицу. </a:t>
            </a:r>
            <a:r>
              <a:rPr lang="ru-RU" dirty="0">
                <a:solidFill>
                  <a:srgbClr val="00B050"/>
                </a:solidFill>
              </a:rPr>
              <a:t>В каком порядке удалять объекты?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orders_details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5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CA3A-871E-497F-9B7C-49113D80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Каскадное удаление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692D4-350A-4C62-8D29-CA44F295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40" y="1376039"/>
            <a:ext cx="5922987" cy="50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9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B80E-9126-4E9F-B920-3D8AE8BA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Еще немного об </a:t>
            </a:r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F517-DE76-4F03-B000-09E5890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film (title,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rental_duration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rental_rate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Spensers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4.99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_______________________________________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'Jack'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'Farthing’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_______________________________________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film_actor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actor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'Jack’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'Farthing'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film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title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Spensers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UNION ALL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SELECT…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0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7D929A-3865-42F6-B454-57F319CE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01250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51F2-3ABA-42D0-B456-619012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данных в </a:t>
            </a:r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EA84-2C4A-4E8D-8091-BC05CC28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https://docs.microsoft.com/ru-ru/sql/samples/adventureworks-install-configure?view=sql-server-ver15&amp;tabs=ssms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Скачать файл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867BA-E5BC-4C15-A771-CF2E732FF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18" y="3234896"/>
            <a:ext cx="8821381" cy="3077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33707B-2468-4B20-B634-A02EECF2B38F}"/>
              </a:ext>
            </a:extLst>
          </p:cNvPr>
          <p:cNvSpPr/>
          <p:nvPr/>
        </p:nvSpPr>
        <p:spPr>
          <a:xfrm>
            <a:off x="1046118" y="5823003"/>
            <a:ext cx="2265253" cy="3539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5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51F2-3ABA-42D0-B456-619012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данных в </a:t>
            </a:r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EA84-2C4A-4E8D-8091-BC05CC28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https://docs.microsoft.com/ru-ru/sql/ssms/download-sql-server-management-studio-ssms?view=sql-server-ver15</a:t>
            </a:r>
            <a:endParaRPr lang="ru-RU" dirty="0"/>
          </a:p>
          <a:p>
            <a:r>
              <a:rPr lang="ru-RU" dirty="0"/>
              <a:t>Скачать файл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BD1AA-7869-49F5-8EE2-AF0E2623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53" y="3123081"/>
            <a:ext cx="5638768" cy="32883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FED0CC-9912-4066-918A-ED2624A900E4}"/>
              </a:ext>
            </a:extLst>
          </p:cNvPr>
          <p:cNvSpPr/>
          <p:nvPr/>
        </p:nvSpPr>
        <p:spPr>
          <a:xfrm>
            <a:off x="1126016" y="6057469"/>
            <a:ext cx="3366085" cy="3539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EBA9-6736-4C8E-B4D4-96723299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Открыть файл, установить </a:t>
            </a:r>
            <a:r>
              <a:rPr lang="en-US" dirty="0"/>
              <a:t>SSMS </a:t>
            </a:r>
            <a:endParaRPr lang="ru-RU" dirty="0"/>
          </a:p>
          <a:p>
            <a:r>
              <a:rPr lang="ru-RU" dirty="0"/>
              <a:t>Перенести скачанный файл (СО СЛАЙДА 14) из папки с загрузками в папку </a:t>
            </a:r>
            <a:r>
              <a:rPr lang="en-US" dirty="0"/>
              <a:t>C:\Program Files\Microsoft SQL Server\</a:t>
            </a:r>
            <a:r>
              <a:rPr lang="en-US" dirty="0">
                <a:solidFill>
                  <a:srgbClr val="00B050"/>
                </a:solidFill>
              </a:rPr>
              <a:t>MSSQL15</a:t>
            </a:r>
            <a:r>
              <a:rPr lang="en-US" dirty="0"/>
              <a:t>.MSSQLSERVER\MSSQL\Backup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Открыть </a:t>
            </a:r>
            <a:r>
              <a:rPr lang="en-US" dirty="0"/>
              <a:t>SSMS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69693-9A02-4B4B-8A31-E25E047A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45" y="4174114"/>
            <a:ext cx="4448796" cy="8002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EDBEE1-8D37-4F6D-907D-566364B017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Загрузка данных в </a:t>
            </a:r>
            <a:r>
              <a:rPr lang="en-US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02977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EBA9-6736-4C8E-B4D4-96723299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Слева ПКМ на </a:t>
            </a:r>
            <a:r>
              <a:rPr lang="en-US" dirty="0" err="1"/>
              <a:t>DataBases</a:t>
            </a:r>
            <a:r>
              <a:rPr lang="en-US" dirty="0"/>
              <a:t> – Restore Database</a:t>
            </a:r>
          </a:p>
          <a:p>
            <a:endParaRPr lang="ru-RU" dirty="0"/>
          </a:p>
          <a:p>
            <a:r>
              <a:rPr lang="en-US" dirty="0"/>
              <a:t>Device - 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EDBEE1-8D37-4F6D-907D-566364B017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Загрузка данных в </a:t>
            </a:r>
            <a:r>
              <a:rPr lang="en-US" dirty="0"/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3CF8D-4409-4DBF-A06F-B45177E9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248" y="1456490"/>
            <a:ext cx="3238952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37C18-8E97-4DB8-82C2-66B41C0E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23" y="2809229"/>
            <a:ext cx="4589309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C63CB9-9755-47FE-AE17-DED1E830E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073" y="4301889"/>
            <a:ext cx="3368381" cy="25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6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EBA9-6736-4C8E-B4D4-96723299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из слайда 16</a:t>
            </a:r>
          </a:p>
          <a:p>
            <a:r>
              <a:rPr lang="ru-RU" dirty="0"/>
              <a:t>Выбрать файл </a:t>
            </a:r>
            <a:r>
              <a:rPr lang="en-US" dirty="0"/>
              <a:t>.</a:t>
            </a:r>
            <a:r>
              <a:rPr lang="en-US" dirty="0" err="1"/>
              <a:t>bak</a:t>
            </a:r>
            <a:endParaRPr lang="ru-RU" dirty="0"/>
          </a:p>
          <a:p>
            <a:r>
              <a:rPr lang="ru-RU" dirty="0"/>
              <a:t>ОК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EDBEE1-8D37-4F6D-907D-566364B017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Загрузка данных в </a:t>
            </a:r>
            <a:r>
              <a:rPr lang="en-US" dirty="0"/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F145D-8D00-47C4-8FBD-E461B83A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61" y="2135378"/>
            <a:ext cx="4865703" cy="35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0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EBA9-6736-4C8E-B4D4-96723299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Зайти в </a:t>
            </a:r>
            <a:r>
              <a:rPr lang="en-US" dirty="0"/>
              <a:t>Power BI</a:t>
            </a:r>
            <a:endParaRPr lang="ru-RU" dirty="0"/>
          </a:p>
          <a:p>
            <a:r>
              <a:rPr lang="en-US" dirty="0"/>
              <a:t>SQL Server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Выбрать таблицы </a:t>
            </a:r>
            <a:r>
              <a:rPr lang="en-US" dirty="0"/>
              <a:t>Sales.</a:t>
            </a:r>
          </a:p>
          <a:p>
            <a:endParaRPr lang="en-US" dirty="0"/>
          </a:p>
          <a:p>
            <a:r>
              <a:rPr lang="ru-RU" dirty="0"/>
              <a:t>Загрузить (</a:t>
            </a:r>
            <a:r>
              <a:rPr lang="en-US" dirty="0"/>
              <a:t>Load)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EDBEE1-8D37-4F6D-907D-566364B017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Загрузка </a:t>
            </a:r>
            <a:r>
              <a:rPr lang="ru-RU" dirty="0"/>
              <a:t>данных в </a:t>
            </a:r>
            <a:r>
              <a:rPr lang="en-US" dirty="0"/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1D5C-F1ED-4529-818B-80FB13EB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00" y="2339920"/>
            <a:ext cx="3572374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9DA91-36A6-4EFB-9B4A-E33155457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00" y="3559290"/>
            <a:ext cx="5288458" cy="25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4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8FEB1-863C-43FA-B94C-23E50AE8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7051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4EA4-D3ED-4DDE-B529-C8CF402E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77FA-46A0-4C63-BDAA-BC2FE53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6 Theory.txt</a:t>
            </a:r>
          </a:p>
          <a:p>
            <a:r>
              <a:rPr lang="ru-RU" dirty="0"/>
              <a:t>Задачи – </a:t>
            </a:r>
            <a:r>
              <a:rPr lang="en-US" dirty="0"/>
              <a:t>HW6.txt</a:t>
            </a:r>
          </a:p>
          <a:p>
            <a:r>
              <a:rPr lang="ru-RU" dirty="0"/>
              <a:t>Закончить выполнение лабораторной работы, при возникновении вопросов обращаться к ссылкам в презентации </a:t>
            </a:r>
          </a:p>
          <a:p>
            <a:r>
              <a:rPr lang="ru-RU" dirty="0"/>
              <a:t>Выполнить инструкцию (слайд 13-19), лучше в начале недели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1E546-7222-47DD-8031-7A3DD188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Airport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77ACBA41-94D1-43B3-89A3-D4363D61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F7A3-80C1-4E66-9ED7-14D5E97A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811A-C8A6-4DC0-85E9-A1CA434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47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Создать новую базу данных. Далее необходимо к ней подключиться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E86E6-9E81-4BDE-8BA9-B37A09C4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277" y="2370338"/>
            <a:ext cx="4195445" cy="38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6A65-5D4B-4E61-BB9B-036B697E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48BD-1055-400A-857E-2B4928D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таблицу</a:t>
            </a:r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menu (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dish_id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serial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dish_name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serving_time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dish_type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menu_pkey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dish_id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12EF5-580B-4B5F-8BBD-48B88FC823C1}"/>
              </a:ext>
            </a:extLst>
          </p:cNvPr>
          <p:cNvSpPr/>
          <p:nvPr/>
        </p:nvSpPr>
        <p:spPr>
          <a:xfrm>
            <a:off x="2530136" y="2885243"/>
            <a:ext cx="577048" cy="27520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E5F0-5932-40F4-BC1D-B43C287B1C61}"/>
              </a:ext>
            </a:extLst>
          </p:cNvPr>
          <p:cNvSpPr/>
          <p:nvPr/>
        </p:nvSpPr>
        <p:spPr>
          <a:xfrm>
            <a:off x="838200" y="3185604"/>
            <a:ext cx="2988076" cy="33883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B879E-8D4A-49D1-AA00-E321DA59FCF7}"/>
              </a:ext>
            </a:extLst>
          </p:cNvPr>
          <p:cNvSpPr/>
          <p:nvPr/>
        </p:nvSpPr>
        <p:spPr>
          <a:xfrm>
            <a:off x="855956" y="5060272"/>
            <a:ext cx="5544844" cy="33883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96BD5-45F5-4553-86C7-1968711DD230}"/>
              </a:ext>
            </a:extLst>
          </p:cNvPr>
          <p:cNvCxnSpPr/>
          <p:nvPr/>
        </p:nvCxnSpPr>
        <p:spPr>
          <a:xfrm flipH="1">
            <a:off x="3107184" y="2512381"/>
            <a:ext cx="417251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2433EF-4274-49D6-ADEC-19C4B1B1BCDB}"/>
              </a:ext>
            </a:extLst>
          </p:cNvPr>
          <p:cNvSpPr txBox="1"/>
          <p:nvPr/>
        </p:nvSpPr>
        <p:spPr>
          <a:xfrm>
            <a:off x="3524435" y="2222805"/>
            <a:ext cx="1404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Название таблицы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2002CE-44C5-43BB-AFE3-D0B0CCF7CC14}"/>
              </a:ext>
            </a:extLst>
          </p:cNvPr>
          <p:cNvCxnSpPr/>
          <p:nvPr/>
        </p:nvCxnSpPr>
        <p:spPr>
          <a:xfrm flipH="1">
            <a:off x="3955741" y="2900357"/>
            <a:ext cx="417251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DA5BD7-10A2-481E-92F4-C8A0AD4C03C6}"/>
              </a:ext>
            </a:extLst>
          </p:cNvPr>
          <p:cNvSpPr txBox="1"/>
          <p:nvPr/>
        </p:nvSpPr>
        <p:spPr>
          <a:xfrm>
            <a:off x="4372992" y="2610781"/>
            <a:ext cx="4679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Название столбца, тип данных, </a:t>
            </a:r>
            <a:r>
              <a:rPr lang="en-US" sz="1200" dirty="0"/>
              <a:t>constraint </a:t>
            </a:r>
            <a:r>
              <a:rPr lang="ru-RU" sz="1200" dirty="0"/>
              <a:t>СТОЛБЦА</a:t>
            </a:r>
            <a:r>
              <a:rPr lang="en-US" sz="1200" dirty="0"/>
              <a:t>. </a:t>
            </a:r>
            <a:r>
              <a:rPr lang="ru-RU" sz="1200" dirty="0"/>
              <a:t>Что такое </a:t>
            </a:r>
            <a:r>
              <a:rPr lang="en-US" sz="1200" dirty="0"/>
              <a:t>serial?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DCD3D-9F2F-4FEF-8EFE-DAD953D1FB8D}"/>
              </a:ext>
            </a:extLst>
          </p:cNvPr>
          <p:cNvSpPr txBox="1"/>
          <p:nvPr/>
        </p:nvSpPr>
        <p:spPr>
          <a:xfrm>
            <a:off x="6247660" y="4577305"/>
            <a:ext cx="5337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Название ограничения таблицы, тип ограничения, к какому столбцу относится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883DDC-AC01-4E70-B92D-DE5215100E8C}"/>
              </a:ext>
            </a:extLst>
          </p:cNvPr>
          <p:cNvCxnSpPr/>
          <p:nvPr/>
        </p:nvCxnSpPr>
        <p:spPr>
          <a:xfrm flipH="1">
            <a:off x="5887374" y="4723761"/>
            <a:ext cx="417251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743F41-1979-48DF-9663-BD6DDE1D3580}"/>
              </a:ext>
            </a:extLst>
          </p:cNvPr>
          <p:cNvSpPr txBox="1"/>
          <p:nvPr/>
        </p:nvSpPr>
        <p:spPr>
          <a:xfrm>
            <a:off x="6304625" y="62488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https://www.postgresql.org/docs/9.1/sql-createtable.html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3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4EDF-1D77-4FA5-8037-B0570DAE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2D0C-3779-464B-8BD5-D0BE908B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еще одну таблицу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orders_details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serial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dish_id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dish_quantity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ord_details_pkey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3ADC-8A5A-4C99-B9A2-9AF62DFF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B73A-C537-4186-84B1-A3D24F40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Изменим таблицу </a:t>
            </a:r>
            <a:r>
              <a:rPr lang="en-US" dirty="0" err="1"/>
              <a:t>orders_details</a:t>
            </a:r>
            <a:r>
              <a:rPr lang="en-US" dirty="0"/>
              <a:t> – </a:t>
            </a:r>
            <a:r>
              <a:rPr lang="ru-RU" dirty="0"/>
              <a:t>добавим внешний ключ, связь с таблицей </a:t>
            </a:r>
            <a:r>
              <a:rPr lang="en-US" dirty="0"/>
              <a:t>menu</a:t>
            </a:r>
            <a:r>
              <a:rPr lang="ru-RU" dirty="0"/>
              <a:t> (</a:t>
            </a:r>
            <a:r>
              <a:rPr lang="en-US" dirty="0"/>
              <a:t>ALTER – </a:t>
            </a:r>
            <a:r>
              <a:rPr lang="ru-RU" dirty="0"/>
              <a:t>изменить)</a:t>
            </a:r>
            <a:endParaRPr lang="en-US" dirty="0"/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orders_details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ord_det_forkey1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dish_id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menu(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dish_id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ru-RU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Почему не добавили ограничение сразу?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0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9134-9DF8-4EF7-A28B-1E9E4BB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DML-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64AA-C6FB-4786-962A-DF0BE3FF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Вставим данные в таблицу </a:t>
            </a:r>
            <a:r>
              <a:rPr lang="en-US" dirty="0"/>
              <a:t>menu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menu (price,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dish_name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serving_time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dish_type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250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'Meat'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'hot dish'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),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150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'Mushroom soup'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'soups'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F3EFF0-201D-44FF-A529-0DE5ABCCC314}"/>
              </a:ext>
            </a:extLst>
          </p:cNvPr>
          <p:cNvCxnSpPr/>
          <p:nvPr/>
        </p:nvCxnSpPr>
        <p:spPr>
          <a:xfrm flipH="1">
            <a:off x="7581530" y="2115201"/>
            <a:ext cx="417251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F67DC4-AF83-47E6-8254-FCB87C6C1BE0}"/>
              </a:ext>
            </a:extLst>
          </p:cNvPr>
          <p:cNvSpPr txBox="1"/>
          <p:nvPr/>
        </p:nvSpPr>
        <p:spPr>
          <a:xfrm>
            <a:off x="7998781" y="1825625"/>
            <a:ext cx="38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Название таблицы (название столбцов по порядку вставки данных)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90865-A930-46D2-B019-52B94EADA88E}"/>
              </a:ext>
            </a:extLst>
          </p:cNvPr>
          <p:cNvSpPr/>
          <p:nvPr/>
        </p:nvSpPr>
        <p:spPr>
          <a:xfrm>
            <a:off x="2379214" y="2381531"/>
            <a:ext cx="6161103" cy="27520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D7D75-5329-4CB9-A171-26BE2A7E310D}"/>
              </a:ext>
            </a:extLst>
          </p:cNvPr>
          <p:cNvSpPr/>
          <p:nvPr/>
        </p:nvSpPr>
        <p:spPr>
          <a:xfrm>
            <a:off x="839678" y="3075040"/>
            <a:ext cx="4735499" cy="35396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F57F73-F1B8-4DB8-B7D1-4F51C185C934}"/>
              </a:ext>
            </a:extLst>
          </p:cNvPr>
          <p:cNvCxnSpPr>
            <a:cxnSpLocks/>
          </p:cNvCxnSpPr>
          <p:nvPr/>
        </p:nvCxnSpPr>
        <p:spPr>
          <a:xfrm flipH="1" flipV="1">
            <a:off x="5672831" y="3350247"/>
            <a:ext cx="423170" cy="24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827DB0-7A74-4D61-8EAA-6997CC531B91}"/>
              </a:ext>
            </a:extLst>
          </p:cNvPr>
          <p:cNvSpPr txBox="1"/>
          <p:nvPr/>
        </p:nvSpPr>
        <p:spPr>
          <a:xfrm>
            <a:off x="6096000" y="3307784"/>
            <a:ext cx="38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Порядок соответствует порядку в строке 1, числовые данные без </a:t>
            </a:r>
            <a:r>
              <a:rPr lang="en-US" sz="1200" dirty="0"/>
              <a:t>‘ ‘</a:t>
            </a:r>
            <a:r>
              <a:rPr lang="ru-RU" sz="1200" dirty="0"/>
              <a:t>, текстовые – в одинарных кавычках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001A4-5BFE-4F62-9F23-E0DF1D63F26D}"/>
              </a:ext>
            </a:extLst>
          </p:cNvPr>
          <p:cNvSpPr txBox="1"/>
          <p:nvPr/>
        </p:nvSpPr>
        <p:spPr>
          <a:xfrm>
            <a:off x="5911048" y="599229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https://www.postgresqltutorial.com/postgresql-insert/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76B-4ED5-4725-88DC-D32E77E3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C862-4538-4C09-B29D-158E3970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154"/>
          </a:xfrm>
        </p:spPr>
        <p:txBody>
          <a:bodyPr>
            <a:normAutofit/>
          </a:bodyPr>
          <a:lstStyle/>
          <a:p>
            <a:r>
              <a:rPr lang="ru-RU" dirty="0"/>
              <a:t>Решили добавить в таблицу еще один столбец со значением </a:t>
            </a:r>
            <a:r>
              <a:rPr lang="en-US" dirty="0"/>
              <a:t>default = </a:t>
            </a:r>
            <a:r>
              <a:rPr lang="ru-RU" dirty="0"/>
              <a:t>текущей дате и времени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menu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date_ts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timestamp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1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649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Lection 6</vt:lpstr>
      <vt:lpstr>Theory</vt:lpstr>
      <vt:lpstr>Airport DataBase</vt:lpstr>
      <vt:lpstr>DDL-команды</vt:lpstr>
      <vt:lpstr>DDL-команды</vt:lpstr>
      <vt:lpstr>PowerPoint Presentation</vt:lpstr>
      <vt:lpstr>DDL-команды</vt:lpstr>
      <vt:lpstr>DML-команды</vt:lpstr>
      <vt:lpstr>DDL-команды</vt:lpstr>
      <vt:lpstr>DDL-команды</vt:lpstr>
      <vt:lpstr>Каскадное удаление</vt:lpstr>
      <vt:lpstr>Еще немного об INSERT</vt:lpstr>
      <vt:lpstr>Power BI</vt:lpstr>
      <vt:lpstr>Загрузка данных в Power BI</vt:lpstr>
      <vt:lpstr>Загрузка данных в Power BI</vt:lpstr>
      <vt:lpstr>PowerPoint Presentation</vt:lpstr>
      <vt:lpstr>PowerPoint Presentation</vt:lpstr>
      <vt:lpstr>PowerPoint Presentation</vt:lpstr>
      <vt:lpstr>PowerPoint Presentation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6</dc:title>
  <dc:creator>Mariia Petrova3</dc:creator>
  <cp:lastModifiedBy>Mariia Petrova3</cp:lastModifiedBy>
  <cp:revision>1</cp:revision>
  <dcterms:created xsi:type="dcterms:W3CDTF">2021-12-12T10:50:38Z</dcterms:created>
  <dcterms:modified xsi:type="dcterms:W3CDTF">2021-12-13T17:09:39Z</dcterms:modified>
</cp:coreProperties>
</file>