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D09F4C-04D0-456C-96FB-957849EAFFEE}" v="758" dt="2021-03-16T14:38:47.269"/>
    <p1510:client id="{A967B0ED-482A-4973-3995-E4A09FDEBF79}" v="1978" dt="2021-04-05T17:17:26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307"/>
            <a:ext cx="9474679" cy="486949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 dirty="0">
                <a:cs typeface="Calibri"/>
              </a:rPr>
              <a:t>Final reflection </a:t>
            </a:r>
          </a:p>
          <a:p>
            <a:pPr>
              <a:lnSpc>
                <a:spcPct val="200000"/>
              </a:lnSpc>
            </a:pPr>
            <a:r>
              <a:rPr lang="en-GB" dirty="0">
                <a:cs typeface="Calibri"/>
              </a:rPr>
              <a:t> it has been an interesting long road. I discovered my potential as a teacher for the first time in my life also I learned from this long road by commitment and motived my self and control my time management that goes beyond lessons. I don’t think I wanted to experience being a teacher. If I were to choose to work with the </a:t>
            </a:r>
            <a:r>
              <a:rPr lang="en-US" dirty="0">
                <a:cs typeface="Calibri"/>
              </a:rPr>
              <a:t>teacher. </a:t>
            </a:r>
            <a:r>
              <a:rPr lang="en-GB" dirty="0">
                <a:cs typeface="Calibri"/>
              </a:rPr>
              <a:t>I learned that if this were to be my professional job as a social worker, it may not be easy and rewarding each day. Sometimes social work does not offer a direct reward for working with people going through difficulties, and I learned to be okay with that and how to still value the work I was doing. Socially, I learned that everyone is going through a struggle and sometimes you cannot see it.</a:t>
            </a: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150</Words>
  <Application>Microsoft Office PowerPoint</Application>
  <PresentationFormat>شاشة عريضة</PresentationFormat>
  <Paragraphs>2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ME--MY U</cp:lastModifiedBy>
  <cp:revision>190</cp:revision>
  <dcterms:created xsi:type="dcterms:W3CDTF">2021-03-16T14:22:56Z</dcterms:created>
  <dcterms:modified xsi:type="dcterms:W3CDTF">2021-04-13T20:16:02Z</dcterms:modified>
</cp:coreProperties>
</file>