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FB75B-43C3-403F-9081-94B4826904DC}" v="1038" dt="2021-04-01T07:51:29.922"/>
    <p1510:client id="{A57C6C10-CFBA-4755-A946-AE9A1593CD6E}" v="100" dt="2021-03-30T18:41:29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3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5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worksheets.com/worksheets/en/English_as_a_Second_Language_(ESL)/Weather/What's_the_weather_like_today$_vk313886xg" TargetMode="External"/><Relationship Id="rId2" Type="http://schemas.openxmlformats.org/officeDocument/2006/relationships/hyperlink" Target="https://www.youtube.com/watch?v=Z2biA1gczXs&amp;ab_channel=LearningChoco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veworksheets.com/worksheets/en/English_as_a_Second_Language_(ESL)/Animals/Animals_ot64176g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CFE9357-BD28-4807-98C9-2CE9B02F4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144" r="6" b="1278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sz="10800">
                <a:cs typeface="Calibri Light"/>
              </a:rPr>
              <a:t>Unit 5</a:t>
            </a:r>
            <a:endParaRPr lang="en-GB" sz="10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3200" dirty="0">
                <a:cs typeface="Calibri"/>
              </a:rPr>
              <a:t>Listen, chant and match</a:t>
            </a:r>
            <a:endParaRPr lang="en-US" dirty="0"/>
          </a:p>
          <a:p>
            <a:pPr algn="ctr"/>
            <a:r>
              <a:rPr lang="en-GB" sz="3200" dirty="0">
                <a:cs typeface="Calibri"/>
              </a:rPr>
              <a:t> page(36-37)</a:t>
            </a:r>
            <a:endParaRPr lang="en-GB" sz="320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AF93EA1-5476-43D8-B8C3-4F87BE2C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28" y="1529629"/>
            <a:ext cx="7495308" cy="24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210F-CBD2-4022-A060-7CEF9565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Students Will be able to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555E-F9CA-43BB-84F2-86A558E9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4800" dirty="0"/>
              <a:t>Recognize the animals' names.</a:t>
            </a:r>
          </a:p>
          <a:p>
            <a:r>
              <a:rPr lang="en-GB" sz="4800" dirty="0"/>
              <a:t>Identify the weathers.</a:t>
            </a:r>
          </a:p>
        </p:txBody>
      </p:sp>
    </p:spTree>
    <p:extLst>
      <p:ext uri="{BB962C8B-B14F-4D97-AF65-F5344CB8AC3E}">
        <p14:creationId xmlns:p14="http://schemas.microsoft.com/office/powerpoint/2010/main" val="419230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E7296D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FB051-66D7-4BA6-B664-1A8890E1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6800" dirty="0">
                <a:solidFill>
                  <a:schemeClr val="bg1"/>
                </a:solidFill>
                <a:latin typeface="Abadi"/>
              </a:rPr>
              <a:t>Review </a:t>
            </a:r>
            <a:endParaRPr lang="en-GB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5054-E110-40BD-8A99-F5BA7EF2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03" y="2577497"/>
            <a:ext cx="10645697" cy="3599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Use (this / these)</a:t>
            </a:r>
          </a:p>
          <a:p>
            <a:pPr marL="514350" indent="-514350">
              <a:buAutoNum type="arabicPeriod"/>
            </a:pPr>
            <a:r>
              <a:rPr lang="en-GB" dirty="0"/>
              <a:t>......... are our comics books.</a:t>
            </a:r>
          </a:p>
          <a:p>
            <a:pPr marL="514350" indent="-514350">
              <a:buAutoNum type="arabicPeriod"/>
            </a:pPr>
            <a:r>
              <a:rPr lang="en-GB" dirty="0"/>
              <a:t>Whose comics book is …....?</a:t>
            </a:r>
          </a:p>
          <a:p>
            <a:r>
              <a:rPr lang="en-GB" dirty="0"/>
              <a:t>Use A/An:</a:t>
            </a:r>
          </a:p>
          <a:p>
            <a:pPr marL="514350" indent="-514350">
              <a:buAutoNum type="arabicPeriod"/>
            </a:pPr>
            <a:r>
              <a:rPr lang="en-GB" dirty="0"/>
              <a:t>…...cat.</a:t>
            </a:r>
          </a:p>
          <a:p>
            <a:pPr marL="514350" indent="-514350">
              <a:buAutoNum type="arabicPeriod"/>
            </a:pPr>
            <a:r>
              <a:rPr lang="en-GB" dirty="0"/>
              <a:t>….....girl.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4951F43-A5B7-4CA3-ACDF-6785EEB6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019" y="3755590"/>
            <a:ext cx="962743" cy="881691"/>
          </a:xfrm>
          <a:prstGeom prst="rect">
            <a:avLst/>
          </a:prstGeom>
        </p:spPr>
      </p:pic>
      <p:pic>
        <p:nvPicPr>
          <p:cNvPr id="5" name="Picture 5" descr="A picture containing text, indoor, colorful&#10;&#10;Description automatically generated">
            <a:extLst>
              <a:ext uri="{FF2B5EF4-FFF2-40B4-BE49-F238E27FC236}">
                <a16:creationId xmlns:a16="http://schemas.microsoft.com/office/drawing/2014/main" id="{97E12093-95AF-4E0B-AFEC-0194E18F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923636"/>
            <a:ext cx="1314450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5BF8F-398B-4501-A930-7F20BD9ED15F}"/>
              </a:ext>
            </a:extLst>
          </p:cNvPr>
          <p:cNvSpPr txBox="1"/>
          <p:nvPr/>
        </p:nvSpPr>
        <p:spPr>
          <a:xfrm>
            <a:off x="1239644" y="324686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</a:rPr>
              <a:t>these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D0F74-B616-420D-83FF-29304FBEC5C4}"/>
              </a:ext>
            </a:extLst>
          </p:cNvPr>
          <p:cNvSpPr txBox="1"/>
          <p:nvPr/>
        </p:nvSpPr>
        <p:spPr>
          <a:xfrm>
            <a:off x="3101665" y="3835787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</a:rPr>
              <a:t>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B598D-23BD-4031-A9D7-0962BD0FC812}"/>
              </a:ext>
            </a:extLst>
          </p:cNvPr>
          <p:cNvSpPr txBox="1"/>
          <p:nvPr/>
        </p:nvSpPr>
        <p:spPr>
          <a:xfrm>
            <a:off x="1255906" y="501944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</a:rPr>
              <a:t>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B23E7-D02D-4625-844C-135F7C09C993}"/>
              </a:ext>
            </a:extLst>
          </p:cNvPr>
          <p:cNvSpPr txBox="1"/>
          <p:nvPr/>
        </p:nvSpPr>
        <p:spPr>
          <a:xfrm>
            <a:off x="1361611" y="560836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014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E72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46956-0EA7-45F0-938F-351574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Discover the mistake 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11C9DE1-CF21-4147-AEEA-CA460DC8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" y="2080358"/>
            <a:ext cx="9909601" cy="366430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DCD82B5-3CD5-4F60-862D-508C816F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507" y="2016369"/>
            <a:ext cx="273760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3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FA32-F52F-41E9-90FB-2ED9B5D3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417F-9351-4F38-83B1-938F0EBC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Match the words below with the correct picture: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2758DC-4145-41D0-A733-15818F92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69" y="2575169"/>
            <a:ext cx="2577124" cy="257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A4CC0-FF0B-41F6-844A-BD61B80B2602}"/>
              </a:ext>
            </a:extLst>
          </p:cNvPr>
          <p:cNvSpPr txBox="1"/>
          <p:nvPr/>
        </p:nvSpPr>
        <p:spPr>
          <a:xfrm>
            <a:off x="3493476" y="5945554"/>
            <a:ext cx="415973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dirty="0"/>
              <a:t>Horse , snake, giraffe</a:t>
            </a:r>
            <a:r>
              <a:rPr lang="en-GB" sz="3600" dirty="0"/>
              <a:t>  </a:t>
            </a:r>
            <a:endParaRPr lang="en-US" sz="3600" dirty="0"/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A1C77AD3-021B-45C0-BBE6-7D48AD71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31" y="2484176"/>
            <a:ext cx="2518508" cy="239764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5C4B3D4-E4DC-486D-88CB-DC2B5AF40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046" y="1928446"/>
            <a:ext cx="2077831" cy="350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DB5A20-DAB2-424B-9072-41B49FCE2B6C}"/>
              </a:ext>
            </a:extLst>
          </p:cNvPr>
          <p:cNvSpPr txBox="1"/>
          <p:nvPr/>
        </p:nvSpPr>
        <p:spPr>
          <a:xfrm>
            <a:off x="1379660" y="5443660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400" dirty="0">
                <a:solidFill>
                  <a:srgbClr val="FF0000"/>
                </a:solidFill>
              </a:rPr>
              <a:t>Horse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C4AB7-781F-4FC9-811C-0E99641F4FA8}"/>
              </a:ext>
            </a:extLst>
          </p:cNvPr>
          <p:cNvSpPr txBox="1"/>
          <p:nvPr/>
        </p:nvSpPr>
        <p:spPr>
          <a:xfrm>
            <a:off x="4726843" y="5420457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snake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FC909-FA2F-4B42-AE35-EF078E29A044}"/>
              </a:ext>
            </a:extLst>
          </p:cNvPr>
          <p:cNvSpPr txBox="1"/>
          <p:nvPr/>
        </p:nvSpPr>
        <p:spPr>
          <a:xfrm>
            <a:off x="9070487" y="5416794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400" dirty="0">
                <a:solidFill>
                  <a:srgbClr val="FF0000"/>
                </a:solidFill>
              </a:rPr>
              <a:t>giraffe</a:t>
            </a: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5350-1204-4DBD-9885-A2E6667A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C502-86C9-46C3-AE9B-20C3B3AC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hlinkClick r:id="rId2"/>
              </a:rPr>
              <a:t>https://www.youtube.com/watch?v=Z2biA1gczXs&amp;ab_channel=LearningChocolate</a:t>
            </a:r>
          </a:p>
          <a:p>
            <a:endParaRPr lang="en-GB" dirty="0"/>
          </a:p>
          <a:p>
            <a:r>
              <a:rPr lang="en-GB" dirty="0"/>
              <a:t>Worksheet </a:t>
            </a:r>
          </a:p>
          <a:p>
            <a:r>
              <a:rPr lang="en-GB" dirty="0">
                <a:hlinkClick r:id="rId3"/>
              </a:rPr>
              <a:t>https://www.liveworksheets.com/worksheets/en/English_as_a_Second_Language_(ESL)/Weather/What's_the_weather_like_today$_vk313886xg</a:t>
            </a:r>
          </a:p>
          <a:p>
            <a:r>
              <a:rPr lang="en-GB" dirty="0"/>
              <a:t>Worksheet for animals </a:t>
            </a:r>
          </a:p>
          <a:p>
            <a:r>
              <a:rPr lang="en-GB" dirty="0">
                <a:hlinkClick r:id="rId4"/>
              </a:rPr>
              <a:t>https://www.liveworksheets.com/worksheets/en/English_as_a_Second_Language_(ESL)/Animals/Animals_ot64176gy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34846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31B31"/>
      </a:dk2>
      <a:lt2>
        <a:srgbClr val="F0F3F2"/>
      </a:lt2>
      <a:accent1>
        <a:srgbClr val="E7296D"/>
      </a:accent1>
      <a:accent2>
        <a:srgbClr val="D517AA"/>
      </a:accent2>
      <a:accent3>
        <a:srgbClr val="C229E7"/>
      </a:accent3>
      <a:accent4>
        <a:srgbClr val="641BD6"/>
      </a:accent4>
      <a:accent5>
        <a:srgbClr val="292EE7"/>
      </a:accent5>
      <a:accent6>
        <a:srgbClr val="176BD5"/>
      </a:accent6>
      <a:hlink>
        <a:srgbClr val="349D77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SketchyVTI</vt:lpstr>
      <vt:lpstr>Unit 5</vt:lpstr>
      <vt:lpstr>Students Will be able to ...</vt:lpstr>
      <vt:lpstr>Review </vt:lpstr>
      <vt:lpstr>Discover the mistake </vt:lpstr>
      <vt:lpstr>Worksheet </vt:lpstr>
      <vt:lpstr>Weather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180</cp:revision>
  <dcterms:created xsi:type="dcterms:W3CDTF">2021-03-30T18:22:06Z</dcterms:created>
  <dcterms:modified xsi:type="dcterms:W3CDTF">2021-04-01T07:51:40Z</dcterms:modified>
</cp:coreProperties>
</file>