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8CB49-3E15-4C06-95B5-A3EB63658E3D}" v="76" dt="2021-03-02T08:28:43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08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18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3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26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6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veworksheets.com/worksheets/en/English_as_a_Second_Language_(ESL)/Parts_of_the_house/Rooms_in_the_house_yt784581y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67051-4CA6-4C43-8EDB-91ADFA0D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3" r="6215" b="-4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Autofit/>
          </a:bodyPr>
          <a:lstStyle/>
          <a:p>
            <a:pPr algn="l"/>
            <a:r>
              <a:rPr lang="en-GB" sz="4400" dirty="0">
                <a:ea typeface="Batang"/>
                <a:cs typeface="Calibri Light"/>
              </a:rPr>
              <a:t>Review </a:t>
            </a:r>
            <a:endParaRPr lang="en-GB" sz="4400" dirty="0">
              <a:ea typeface="Batang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CF71-1208-40A6-B241-52638C8B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Batang"/>
              </a:rPr>
              <a:t>My house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F26C-B547-49FB-8C8C-BDEA9F20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  <a:hlinkClick r:id="rId2"/>
              </a:rPr>
              <a:t>https://www.liveworksheets.com/worksheets/en/English_as_a_Second_Language_(ESL)/Parts_of_the_house/Rooms_in_the_house_yt784581yx</a:t>
            </a:r>
            <a:endParaRPr lang="en-US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44885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E3530"/>
      </a:dk2>
      <a:lt2>
        <a:srgbClr val="E7E8E2"/>
      </a:lt2>
      <a:accent1>
        <a:srgbClr val="574DC3"/>
      </a:accent1>
      <a:accent2>
        <a:srgbClr val="3B62B1"/>
      </a:accent2>
      <a:accent3>
        <a:srgbClr val="4DA5C3"/>
      </a:accent3>
      <a:accent4>
        <a:srgbClr val="3BB19E"/>
      </a:accent4>
      <a:accent5>
        <a:srgbClr val="48B777"/>
      </a:accent5>
      <a:accent6>
        <a:srgbClr val="3BB13B"/>
      </a:accent6>
      <a:hlink>
        <a:srgbClr val="31956B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ArchiveVTI</vt:lpstr>
      <vt:lpstr>Review </vt:lpstr>
      <vt:lpstr>My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</cp:revision>
  <dcterms:created xsi:type="dcterms:W3CDTF">2021-03-02T08:18:03Z</dcterms:created>
  <dcterms:modified xsi:type="dcterms:W3CDTF">2021-03-02T08:28:44Z</dcterms:modified>
</cp:coreProperties>
</file>