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9C821-CC30-341A-33D0-212DAF0D24C8}" v="183" dt="2021-03-11T14:40:13.896"/>
    <p1510:client id="{BFFA9D26-8045-44BD-76D1-1D62861CB40E}" v="13" dt="2021-03-30T19:34:54.675"/>
    <p1510:client id="{D3BB8188-1A97-423D-AB67-275D9F49664B}" v="864" dt="2021-03-09T13:56:4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dewey/407357719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A01A3C5-DDEA-4FB8-B9F0-A1D2A061C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ame 19">
            <a:extLst>
              <a:ext uri="{FF2B5EF4-FFF2-40B4-BE49-F238E27FC236}">
                <a16:creationId xmlns:a16="http://schemas.microsoft.com/office/drawing/2014/main" id="{61478748-3624-4238-BC0F-73EE151C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287000" cy="2387600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rgbClr val="FFFFFF"/>
                </a:solidFill>
                <a:cs typeface="Angsana New"/>
              </a:rPr>
              <a:t>Unit 3 </a:t>
            </a:r>
            <a:endParaRPr lang="en-GB" sz="7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10287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Review </a:t>
            </a:r>
            <a:endParaRPr lang="en-US" dirty="0"/>
          </a:p>
          <a:p>
            <a:r>
              <a:rPr lang="en-GB" sz="3200" dirty="0">
                <a:solidFill>
                  <a:srgbClr val="FFFFFF"/>
                </a:solidFill>
              </a:rPr>
              <a:t>My house p.g24-25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63DC-E7E3-4EFE-84F0-80933C27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890590" cy="2076450"/>
          </a:xfrm>
        </p:spPr>
        <p:txBody>
          <a:bodyPr anchor="b">
            <a:normAutofit/>
          </a:bodyPr>
          <a:lstStyle/>
          <a:p>
            <a:endParaRPr lang="en-GB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23AC-1660-4AA3-9AA2-557FFCFA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5890591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4DEF6"/>
              </a:buClr>
            </a:pPr>
            <a:r>
              <a:rPr lang="en-GB" sz="4400" dirty="0">
                <a:solidFill>
                  <a:schemeClr val="tx2">
                    <a:alpha val="60000"/>
                  </a:schemeClr>
                </a:solidFill>
                <a:ea typeface="+mn-lt"/>
                <a:cs typeface="+mn-lt"/>
              </a:rPr>
              <a:t>The cat in the box.</a:t>
            </a:r>
            <a:endParaRPr lang="en-US" sz="440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E4DEF6"/>
              </a:buClr>
            </a:pPr>
            <a:endParaRPr lang="en-GB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8634EE-AF61-4ECF-9908-C6366373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815" y="2155623"/>
            <a:ext cx="2743200" cy="31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1B1-15CD-43F6-8F16-FBFE20C7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62D0-1031-4EC7-A65B-92B5F221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solidFill>
                <a:srgbClr val="201449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GB" sz="3600" dirty="0">
                <a:solidFill>
                  <a:srgbClr val="201449"/>
                </a:solidFill>
              </a:rPr>
              <a:t>The baby is under the table.</a:t>
            </a:r>
            <a:endParaRPr lang="en-GB" sz="3600" dirty="0">
              <a:solidFill>
                <a:srgbClr val="201449">
                  <a:alpha val="70000"/>
                </a:srgb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3A651F-B432-42D5-B72B-B4317C4FC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3815" y="2092712"/>
            <a:ext cx="2743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8872C-2C7D-4A23-B6ED-AC0E06C9C3D9}"/>
              </a:ext>
            </a:extLst>
          </p:cNvPr>
          <p:cNvSpPr txBox="1"/>
          <p:nvPr/>
        </p:nvSpPr>
        <p:spPr>
          <a:xfrm>
            <a:off x="7753815" y="5750312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2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LuminousVTI</vt:lpstr>
      <vt:lpstr>Unit 3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</cp:revision>
  <dcterms:created xsi:type="dcterms:W3CDTF">2021-03-09T05:13:30Z</dcterms:created>
  <dcterms:modified xsi:type="dcterms:W3CDTF">2021-03-30T19:35:16Z</dcterms:modified>
</cp:coreProperties>
</file>