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</p:sldMasterIdLst>
  <p:sldIdLst>
    <p:sldId id="256" r:id="rId3"/>
    <p:sldId id="257" r:id="rId4"/>
    <p:sldId id="262" r:id="rId5"/>
    <p:sldId id="261" r:id="rId6"/>
    <p:sldId id="260" r:id="rId7"/>
    <p:sldId id="259" r:id="rId8"/>
    <p:sldId id="263" r:id="rId9"/>
    <p:sldId id="265" r:id="rId10"/>
    <p:sldId id="266" r:id="rId11"/>
    <p:sldId id="258" r:id="rId12"/>
    <p:sldId id="264" r:id="rId13"/>
    <p:sldId id="267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BFB30-DD62-49EF-A452-C94DB96873B2}" v="232" dt="2021-02-23T15:58:11.279"/>
    <p1510:client id="{44DCF95D-73DE-BA83-E6C6-F6015A3399CA}" v="409" dt="2021-02-24T12:02:46.202"/>
    <p1510:client id="{54C8339B-40BD-6CA9-326B-E49AB1A36F8C}" v="484" dt="2021-02-23T17:19:23.704"/>
    <p1510:client id="{5807CD2C-BA89-AD87-FF84-1AF2F1E324E7}" v="1526" dt="2021-02-24T13:29:27.314"/>
    <p1510:client id="{6F21AE9F-C00B-2000-9E82-FD8E59176FD3}" v="173" dt="2021-02-23T17:42:4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50F11-4C8B-4102-B5AD-1CE5ABDC17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38FF5-E02C-4A7E-8C38-C11528A12FE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/>
            </a:rPr>
            <a:t>The rooms of the house.</a:t>
          </a:r>
          <a:endParaRPr lang="en-US" dirty="0"/>
        </a:p>
      </dgm:t>
    </dgm:pt>
    <dgm:pt modelId="{A0C6DDA4-D150-4E84-AA53-E45F452CE05B}" type="parTrans" cxnId="{AC4C1B7B-7568-432D-AE9C-6F1AD416681F}">
      <dgm:prSet/>
      <dgm:spPr/>
      <dgm:t>
        <a:bodyPr/>
        <a:lstStyle/>
        <a:p>
          <a:endParaRPr lang="en-US"/>
        </a:p>
      </dgm:t>
    </dgm:pt>
    <dgm:pt modelId="{3A20FE8C-18CC-4979-A330-19CA50FCC925}" type="sibTrans" cxnId="{AC4C1B7B-7568-432D-AE9C-6F1AD416681F}">
      <dgm:prSet/>
      <dgm:spPr/>
      <dgm:t>
        <a:bodyPr/>
        <a:lstStyle/>
        <a:p>
          <a:endParaRPr lang="en-US"/>
        </a:p>
      </dgm:t>
    </dgm:pt>
    <dgm:pt modelId="{36885A60-EA7D-4F09-87AC-75E898EDE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Guess the picture.</a:t>
          </a:r>
        </a:p>
      </dgm:t>
    </dgm:pt>
    <dgm:pt modelId="{13F2AE4A-4226-4313-ACC7-48D6D612D6AB}" type="parTrans" cxnId="{FD24EF9A-99B6-479E-972B-A2BA07FD89F1}">
      <dgm:prSet/>
      <dgm:spPr/>
      <dgm:t>
        <a:bodyPr/>
        <a:lstStyle/>
        <a:p>
          <a:endParaRPr lang="en-US"/>
        </a:p>
      </dgm:t>
    </dgm:pt>
    <dgm:pt modelId="{299C72B6-D98D-42C0-9C93-B835C4F65C07}" type="sibTrans" cxnId="{FD24EF9A-99B6-479E-972B-A2BA07FD89F1}">
      <dgm:prSet/>
      <dgm:spPr/>
      <dgm:t>
        <a:bodyPr/>
        <a:lstStyle/>
        <a:p>
          <a:endParaRPr lang="en-US"/>
        </a:p>
      </dgm:t>
    </dgm:pt>
    <dgm:pt modelId="{CBA06C42-7AF8-4FAD-9BB7-4E80E5FD9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Vision of </a:t>
          </a:r>
          <a:r>
            <a:rPr lang="en-US" dirty="0">
              <a:latin typeface="Tw Cen MT"/>
            </a:rPr>
            <a:t>2030</a:t>
          </a:r>
          <a:endParaRPr lang="en-US" dirty="0"/>
        </a:p>
      </dgm:t>
    </dgm:pt>
    <dgm:pt modelId="{28F66717-A072-4223-869C-46BF70A2D7B4}" type="parTrans" cxnId="{AC8AB137-4FE6-48F6-AEF1-5CAD14D166DE}">
      <dgm:prSet/>
      <dgm:spPr/>
      <dgm:t>
        <a:bodyPr/>
        <a:lstStyle/>
        <a:p>
          <a:endParaRPr lang="en-US"/>
        </a:p>
      </dgm:t>
    </dgm:pt>
    <dgm:pt modelId="{E84FB882-394C-4766-9075-0890C668BB23}" type="sibTrans" cxnId="{AC8AB137-4FE6-48F6-AEF1-5CAD14D166DE}">
      <dgm:prSet/>
      <dgm:spPr/>
      <dgm:t>
        <a:bodyPr/>
        <a:lstStyle/>
        <a:p>
          <a:endParaRPr lang="en-US"/>
        </a:p>
      </dgm:t>
    </dgm:pt>
    <dgm:pt modelId="{BB0AA872-892E-4D10-AFE5-3E65C03E28C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Tw Cen MT"/>
            </a:rPr>
            <a:t>Talk about their house.</a:t>
          </a:r>
        </a:p>
      </dgm:t>
    </dgm:pt>
    <dgm:pt modelId="{1E43EF7C-0DA4-4236-ACDF-953E2B718F35}" type="parTrans" cxnId="{4E06EE09-A4D5-4D16-A79A-4C400485B213}">
      <dgm:prSet/>
      <dgm:spPr/>
    </dgm:pt>
    <dgm:pt modelId="{0C95F45E-3951-4704-8C32-962A8EE291A4}" type="sibTrans" cxnId="{4E06EE09-A4D5-4D16-A79A-4C400485B213}">
      <dgm:prSet/>
      <dgm:spPr/>
    </dgm:pt>
    <dgm:pt modelId="{BC81D761-4912-447F-8775-0550AAF5D31B}" type="pres">
      <dgm:prSet presAssocID="{27950F11-4C8B-4102-B5AD-1CE5ABDC1743}" presName="root" presStyleCnt="0">
        <dgm:presLayoutVars>
          <dgm:dir/>
          <dgm:resizeHandles val="exact"/>
        </dgm:presLayoutVars>
      </dgm:prSet>
      <dgm:spPr/>
    </dgm:pt>
    <dgm:pt modelId="{CDE16AAC-FE12-4DF5-9ACD-95016A34C103}" type="pres">
      <dgm:prSet presAssocID="{08438FF5-E02C-4A7E-8C38-C11528A12FEF}" presName="compNode" presStyleCnt="0"/>
      <dgm:spPr/>
    </dgm:pt>
    <dgm:pt modelId="{02387F54-9CF2-403A-BC9E-2F2C202AAA31}" type="pres">
      <dgm:prSet presAssocID="{08438FF5-E02C-4A7E-8C38-C11528A12FEF}" presName="bgRect" presStyleLbl="bgShp" presStyleIdx="0" presStyleCnt="4"/>
      <dgm:spPr/>
    </dgm:pt>
    <dgm:pt modelId="{E0DD4B52-9E24-44C2-A273-082C1B3AF983}" type="pres">
      <dgm:prSet presAssocID="{08438FF5-E02C-4A7E-8C38-C11528A12F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3A61616-6C65-43B5-80CD-9293805507CD}" type="pres">
      <dgm:prSet presAssocID="{08438FF5-E02C-4A7E-8C38-C11528A12FEF}" presName="spaceRect" presStyleCnt="0"/>
      <dgm:spPr/>
    </dgm:pt>
    <dgm:pt modelId="{787821DC-3F34-40BD-9DA1-4C65175540A3}" type="pres">
      <dgm:prSet presAssocID="{08438FF5-E02C-4A7E-8C38-C11528A12FEF}" presName="parTx" presStyleLbl="revTx" presStyleIdx="0" presStyleCnt="4">
        <dgm:presLayoutVars>
          <dgm:chMax val="0"/>
          <dgm:chPref val="0"/>
        </dgm:presLayoutVars>
      </dgm:prSet>
      <dgm:spPr/>
    </dgm:pt>
    <dgm:pt modelId="{C7106CF8-D575-4C03-802F-350169945638}" type="pres">
      <dgm:prSet presAssocID="{3A20FE8C-18CC-4979-A330-19CA50FCC925}" presName="sibTrans" presStyleCnt="0"/>
      <dgm:spPr/>
    </dgm:pt>
    <dgm:pt modelId="{9D51FB05-D384-4354-B69E-8EB7824AE17F}" type="pres">
      <dgm:prSet presAssocID="{BB0AA872-892E-4D10-AFE5-3E65C03E28C9}" presName="compNode" presStyleCnt="0"/>
      <dgm:spPr/>
    </dgm:pt>
    <dgm:pt modelId="{C9BA64C7-FC87-41C7-A09C-642A14AF81D5}" type="pres">
      <dgm:prSet presAssocID="{BB0AA872-892E-4D10-AFE5-3E65C03E28C9}" presName="bgRect" presStyleLbl="bgShp" presStyleIdx="1" presStyleCnt="4"/>
      <dgm:spPr/>
    </dgm:pt>
    <dgm:pt modelId="{47B47F43-8E5B-43C4-8767-E35FDC3A68E1}" type="pres">
      <dgm:prSet presAssocID="{BB0AA872-892E-4D10-AFE5-3E65C03E28C9}" presName="iconRect" presStyleLbl="node1" presStyleIdx="1" presStyleCnt="4"/>
      <dgm:spPr/>
    </dgm:pt>
    <dgm:pt modelId="{BF9823F7-73F0-438D-B01F-26A501921B4E}" type="pres">
      <dgm:prSet presAssocID="{BB0AA872-892E-4D10-AFE5-3E65C03E28C9}" presName="spaceRect" presStyleCnt="0"/>
      <dgm:spPr/>
    </dgm:pt>
    <dgm:pt modelId="{B3D24F1E-7532-4E1E-AAE3-6EACB1CC90E2}" type="pres">
      <dgm:prSet presAssocID="{BB0AA872-892E-4D10-AFE5-3E65C03E28C9}" presName="parTx" presStyleLbl="revTx" presStyleIdx="1" presStyleCnt="4">
        <dgm:presLayoutVars>
          <dgm:chMax val="0"/>
          <dgm:chPref val="0"/>
        </dgm:presLayoutVars>
      </dgm:prSet>
      <dgm:spPr/>
    </dgm:pt>
    <dgm:pt modelId="{CBA7124F-CD6D-4255-8011-EB70C5A0C71C}" type="pres">
      <dgm:prSet presAssocID="{0C95F45E-3951-4704-8C32-962A8EE291A4}" presName="sibTrans" presStyleCnt="0"/>
      <dgm:spPr/>
    </dgm:pt>
    <dgm:pt modelId="{CABF831B-11F2-4ECE-9224-339AAE3C263C}" type="pres">
      <dgm:prSet presAssocID="{36885A60-EA7D-4F09-87AC-75E898EDE23F}" presName="compNode" presStyleCnt="0"/>
      <dgm:spPr/>
    </dgm:pt>
    <dgm:pt modelId="{64CB5C75-40BF-4BB8-8D70-D7A16C67A9C4}" type="pres">
      <dgm:prSet presAssocID="{36885A60-EA7D-4F09-87AC-75E898EDE23F}" presName="bgRect" presStyleLbl="bgShp" presStyleIdx="2" presStyleCnt="4"/>
      <dgm:spPr/>
    </dgm:pt>
    <dgm:pt modelId="{1839CCDC-F756-4FB6-9892-59701A42BA7F}" type="pres">
      <dgm:prSet presAssocID="{36885A60-EA7D-4F09-87AC-75E898EDE23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DB270B6-560E-4B89-9117-A1D3EAFC96D6}" type="pres">
      <dgm:prSet presAssocID="{36885A60-EA7D-4F09-87AC-75E898EDE23F}" presName="spaceRect" presStyleCnt="0"/>
      <dgm:spPr/>
    </dgm:pt>
    <dgm:pt modelId="{371CC847-B28E-4374-A7CC-BB0A2E9C4B39}" type="pres">
      <dgm:prSet presAssocID="{36885A60-EA7D-4F09-87AC-75E898EDE23F}" presName="parTx" presStyleLbl="revTx" presStyleIdx="2" presStyleCnt="4">
        <dgm:presLayoutVars>
          <dgm:chMax val="0"/>
          <dgm:chPref val="0"/>
        </dgm:presLayoutVars>
      </dgm:prSet>
      <dgm:spPr/>
    </dgm:pt>
    <dgm:pt modelId="{165339BB-B72E-463E-99B7-8AAAF44D514E}" type="pres">
      <dgm:prSet presAssocID="{299C72B6-D98D-42C0-9C93-B835C4F65C07}" presName="sibTrans" presStyleCnt="0"/>
      <dgm:spPr/>
    </dgm:pt>
    <dgm:pt modelId="{C21F3866-F6C0-46BF-9372-BBD2A491E30B}" type="pres">
      <dgm:prSet presAssocID="{CBA06C42-7AF8-4FAD-9BB7-4E80E5FD95D0}" presName="compNode" presStyleCnt="0"/>
      <dgm:spPr/>
    </dgm:pt>
    <dgm:pt modelId="{12C43C85-31D0-46C8-9F0E-3BF0233B504F}" type="pres">
      <dgm:prSet presAssocID="{CBA06C42-7AF8-4FAD-9BB7-4E80E5FD95D0}" presName="bgRect" presStyleLbl="bgShp" presStyleIdx="3" presStyleCnt="4"/>
      <dgm:spPr/>
    </dgm:pt>
    <dgm:pt modelId="{0D4A917C-1039-4C37-B800-66C682062D50}" type="pres">
      <dgm:prSet presAssocID="{CBA06C42-7AF8-4FAD-9BB7-4E80E5FD95D0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27268A8-13D6-43DC-8B2A-6052ACEEEABD}" type="pres">
      <dgm:prSet presAssocID="{CBA06C42-7AF8-4FAD-9BB7-4E80E5FD95D0}" presName="spaceRect" presStyleCnt="0"/>
      <dgm:spPr/>
    </dgm:pt>
    <dgm:pt modelId="{7CF1A1E0-6524-4AB2-AE24-CB9BD4695562}" type="pres">
      <dgm:prSet presAssocID="{CBA06C42-7AF8-4FAD-9BB7-4E80E5FD95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06EE09-A4D5-4D16-A79A-4C400485B213}" srcId="{27950F11-4C8B-4102-B5AD-1CE5ABDC1743}" destId="{BB0AA872-892E-4D10-AFE5-3E65C03E28C9}" srcOrd="1" destOrd="0" parTransId="{1E43EF7C-0DA4-4236-ACDF-953E2B718F35}" sibTransId="{0C95F45E-3951-4704-8C32-962A8EE291A4}"/>
    <dgm:cxn modelId="{AC8AB137-4FE6-48F6-AEF1-5CAD14D166DE}" srcId="{27950F11-4C8B-4102-B5AD-1CE5ABDC1743}" destId="{CBA06C42-7AF8-4FAD-9BB7-4E80E5FD95D0}" srcOrd="3" destOrd="0" parTransId="{28F66717-A072-4223-869C-46BF70A2D7B4}" sibTransId="{E84FB882-394C-4766-9075-0890C668BB23}"/>
    <dgm:cxn modelId="{1AFDDB47-B0A5-419E-9C39-69E69C83E5E1}" type="presOf" srcId="{08438FF5-E02C-4A7E-8C38-C11528A12FEF}" destId="{787821DC-3F34-40BD-9DA1-4C65175540A3}" srcOrd="0" destOrd="0" presId="urn:microsoft.com/office/officeart/2018/2/layout/IconVerticalSolidList"/>
    <dgm:cxn modelId="{AC4C1B7B-7568-432D-AE9C-6F1AD416681F}" srcId="{27950F11-4C8B-4102-B5AD-1CE5ABDC1743}" destId="{08438FF5-E02C-4A7E-8C38-C11528A12FEF}" srcOrd="0" destOrd="0" parTransId="{A0C6DDA4-D150-4E84-AA53-E45F452CE05B}" sibTransId="{3A20FE8C-18CC-4979-A330-19CA50FCC925}"/>
    <dgm:cxn modelId="{20DE2083-EF33-4AC5-8B74-BF3BE9743474}" type="presOf" srcId="{36885A60-EA7D-4F09-87AC-75E898EDE23F}" destId="{371CC847-B28E-4374-A7CC-BB0A2E9C4B39}" srcOrd="0" destOrd="0" presId="urn:microsoft.com/office/officeart/2018/2/layout/IconVerticalSolidList"/>
    <dgm:cxn modelId="{FD24EF9A-99B6-479E-972B-A2BA07FD89F1}" srcId="{27950F11-4C8B-4102-B5AD-1CE5ABDC1743}" destId="{36885A60-EA7D-4F09-87AC-75E898EDE23F}" srcOrd="2" destOrd="0" parTransId="{13F2AE4A-4226-4313-ACC7-48D6D612D6AB}" sibTransId="{299C72B6-D98D-42C0-9C93-B835C4F65C07}"/>
    <dgm:cxn modelId="{E58E86AC-C124-4A90-8D61-E906A8E6E38F}" type="presOf" srcId="{BB0AA872-892E-4D10-AFE5-3E65C03E28C9}" destId="{B3D24F1E-7532-4E1E-AAE3-6EACB1CC90E2}" srcOrd="0" destOrd="0" presId="urn:microsoft.com/office/officeart/2018/2/layout/IconVerticalSolidList"/>
    <dgm:cxn modelId="{45499CD5-7FBD-41FB-8D0F-E112825C187D}" type="presOf" srcId="{27950F11-4C8B-4102-B5AD-1CE5ABDC1743}" destId="{BC81D761-4912-447F-8775-0550AAF5D31B}" srcOrd="0" destOrd="0" presId="urn:microsoft.com/office/officeart/2018/2/layout/IconVerticalSolidList"/>
    <dgm:cxn modelId="{0036B2EE-F6F7-4E32-A54A-236E5C1055E3}" type="presOf" srcId="{CBA06C42-7AF8-4FAD-9BB7-4E80E5FD95D0}" destId="{7CF1A1E0-6524-4AB2-AE24-CB9BD4695562}" srcOrd="0" destOrd="0" presId="urn:microsoft.com/office/officeart/2018/2/layout/IconVerticalSolidList"/>
    <dgm:cxn modelId="{C273B3C4-528B-49B6-A019-B7E222FE5A23}" type="presParOf" srcId="{BC81D761-4912-447F-8775-0550AAF5D31B}" destId="{CDE16AAC-FE12-4DF5-9ACD-95016A34C103}" srcOrd="0" destOrd="0" presId="urn:microsoft.com/office/officeart/2018/2/layout/IconVerticalSolidList"/>
    <dgm:cxn modelId="{873DA00C-2A53-4CC0-890A-7DBE1513107E}" type="presParOf" srcId="{CDE16AAC-FE12-4DF5-9ACD-95016A34C103}" destId="{02387F54-9CF2-403A-BC9E-2F2C202AAA31}" srcOrd="0" destOrd="0" presId="urn:microsoft.com/office/officeart/2018/2/layout/IconVerticalSolidList"/>
    <dgm:cxn modelId="{02B5E0C4-B592-4AA7-9D55-3333448B602F}" type="presParOf" srcId="{CDE16AAC-FE12-4DF5-9ACD-95016A34C103}" destId="{E0DD4B52-9E24-44C2-A273-082C1B3AF983}" srcOrd="1" destOrd="0" presId="urn:microsoft.com/office/officeart/2018/2/layout/IconVerticalSolidList"/>
    <dgm:cxn modelId="{BE208079-62A9-4156-933A-7C7EB04ED854}" type="presParOf" srcId="{CDE16AAC-FE12-4DF5-9ACD-95016A34C103}" destId="{23A61616-6C65-43B5-80CD-9293805507CD}" srcOrd="2" destOrd="0" presId="urn:microsoft.com/office/officeart/2018/2/layout/IconVerticalSolidList"/>
    <dgm:cxn modelId="{48E3FA31-C330-4D4F-A30D-3E1D971C821E}" type="presParOf" srcId="{CDE16AAC-FE12-4DF5-9ACD-95016A34C103}" destId="{787821DC-3F34-40BD-9DA1-4C65175540A3}" srcOrd="3" destOrd="0" presId="urn:microsoft.com/office/officeart/2018/2/layout/IconVerticalSolidList"/>
    <dgm:cxn modelId="{E169B9E7-AAC2-4218-9EDE-885C3378EF12}" type="presParOf" srcId="{BC81D761-4912-447F-8775-0550AAF5D31B}" destId="{C7106CF8-D575-4C03-802F-350169945638}" srcOrd="1" destOrd="0" presId="urn:microsoft.com/office/officeart/2018/2/layout/IconVerticalSolidList"/>
    <dgm:cxn modelId="{58743F2D-B3A4-42E3-AA7C-9DE151C8C14B}" type="presParOf" srcId="{BC81D761-4912-447F-8775-0550AAF5D31B}" destId="{9D51FB05-D384-4354-B69E-8EB7824AE17F}" srcOrd="2" destOrd="0" presId="urn:microsoft.com/office/officeart/2018/2/layout/IconVerticalSolidList"/>
    <dgm:cxn modelId="{5E1D9FD5-4F38-4FAB-90CD-94855F3E4510}" type="presParOf" srcId="{9D51FB05-D384-4354-B69E-8EB7824AE17F}" destId="{C9BA64C7-FC87-41C7-A09C-642A14AF81D5}" srcOrd="0" destOrd="0" presId="urn:microsoft.com/office/officeart/2018/2/layout/IconVerticalSolidList"/>
    <dgm:cxn modelId="{55E86ADC-52BF-4E27-9850-C62687909663}" type="presParOf" srcId="{9D51FB05-D384-4354-B69E-8EB7824AE17F}" destId="{47B47F43-8E5B-43C4-8767-E35FDC3A68E1}" srcOrd="1" destOrd="0" presId="urn:microsoft.com/office/officeart/2018/2/layout/IconVerticalSolidList"/>
    <dgm:cxn modelId="{0B63405A-9978-4252-A45B-D81BFC2153F2}" type="presParOf" srcId="{9D51FB05-D384-4354-B69E-8EB7824AE17F}" destId="{BF9823F7-73F0-438D-B01F-26A501921B4E}" srcOrd="2" destOrd="0" presId="urn:microsoft.com/office/officeart/2018/2/layout/IconVerticalSolidList"/>
    <dgm:cxn modelId="{20CB90C4-FF5E-4F97-B92F-E3DD266A214F}" type="presParOf" srcId="{9D51FB05-D384-4354-B69E-8EB7824AE17F}" destId="{B3D24F1E-7532-4E1E-AAE3-6EACB1CC90E2}" srcOrd="3" destOrd="0" presId="urn:microsoft.com/office/officeart/2018/2/layout/IconVerticalSolidList"/>
    <dgm:cxn modelId="{F0F64099-8392-4A8C-83DF-3EDE8945D089}" type="presParOf" srcId="{BC81D761-4912-447F-8775-0550AAF5D31B}" destId="{CBA7124F-CD6D-4255-8011-EB70C5A0C71C}" srcOrd="3" destOrd="0" presId="urn:microsoft.com/office/officeart/2018/2/layout/IconVerticalSolidList"/>
    <dgm:cxn modelId="{DD5C4954-C69C-4C2F-9417-AAA487DBABE0}" type="presParOf" srcId="{BC81D761-4912-447F-8775-0550AAF5D31B}" destId="{CABF831B-11F2-4ECE-9224-339AAE3C263C}" srcOrd="4" destOrd="0" presId="urn:microsoft.com/office/officeart/2018/2/layout/IconVerticalSolidList"/>
    <dgm:cxn modelId="{06D9DA4F-7976-4532-B0CE-3175FA903141}" type="presParOf" srcId="{CABF831B-11F2-4ECE-9224-339AAE3C263C}" destId="{64CB5C75-40BF-4BB8-8D70-D7A16C67A9C4}" srcOrd="0" destOrd="0" presId="urn:microsoft.com/office/officeart/2018/2/layout/IconVerticalSolidList"/>
    <dgm:cxn modelId="{B7A02128-73B2-43F5-B54F-57DDDEA574FB}" type="presParOf" srcId="{CABF831B-11F2-4ECE-9224-339AAE3C263C}" destId="{1839CCDC-F756-4FB6-9892-59701A42BA7F}" srcOrd="1" destOrd="0" presId="urn:microsoft.com/office/officeart/2018/2/layout/IconVerticalSolidList"/>
    <dgm:cxn modelId="{1135242C-BB06-4FDE-BDCD-57A40523F9D8}" type="presParOf" srcId="{CABF831B-11F2-4ECE-9224-339AAE3C263C}" destId="{8DB270B6-560E-4B89-9117-A1D3EAFC96D6}" srcOrd="2" destOrd="0" presId="urn:microsoft.com/office/officeart/2018/2/layout/IconVerticalSolidList"/>
    <dgm:cxn modelId="{B50A7F01-6CF1-4142-8D12-6B153BE85EA5}" type="presParOf" srcId="{CABF831B-11F2-4ECE-9224-339AAE3C263C}" destId="{371CC847-B28E-4374-A7CC-BB0A2E9C4B39}" srcOrd="3" destOrd="0" presId="urn:microsoft.com/office/officeart/2018/2/layout/IconVerticalSolidList"/>
    <dgm:cxn modelId="{E6E738F5-F7CC-487F-B8B5-C4AFD90C3E42}" type="presParOf" srcId="{BC81D761-4912-447F-8775-0550AAF5D31B}" destId="{165339BB-B72E-463E-99B7-8AAAF44D514E}" srcOrd="5" destOrd="0" presId="urn:microsoft.com/office/officeart/2018/2/layout/IconVerticalSolidList"/>
    <dgm:cxn modelId="{2D46A3C9-E9CA-40E4-86E9-C6CD9545CEDE}" type="presParOf" srcId="{BC81D761-4912-447F-8775-0550AAF5D31B}" destId="{C21F3866-F6C0-46BF-9372-BBD2A491E30B}" srcOrd="6" destOrd="0" presId="urn:microsoft.com/office/officeart/2018/2/layout/IconVerticalSolidList"/>
    <dgm:cxn modelId="{1D0F89DF-C8DD-4690-9AD2-E3B95AA5F0F8}" type="presParOf" srcId="{C21F3866-F6C0-46BF-9372-BBD2A491E30B}" destId="{12C43C85-31D0-46C8-9F0E-3BF0233B504F}" srcOrd="0" destOrd="0" presId="urn:microsoft.com/office/officeart/2018/2/layout/IconVerticalSolidList"/>
    <dgm:cxn modelId="{E20C8873-AE89-4240-BD28-A5CF40890117}" type="presParOf" srcId="{C21F3866-F6C0-46BF-9372-BBD2A491E30B}" destId="{0D4A917C-1039-4C37-B800-66C682062D50}" srcOrd="1" destOrd="0" presId="urn:microsoft.com/office/officeart/2018/2/layout/IconVerticalSolidList"/>
    <dgm:cxn modelId="{1E97DDD5-3250-425F-B505-3EF5A82071DB}" type="presParOf" srcId="{C21F3866-F6C0-46BF-9372-BBD2A491E30B}" destId="{727268A8-13D6-43DC-8B2A-6052ACEEEABD}" srcOrd="2" destOrd="0" presId="urn:microsoft.com/office/officeart/2018/2/layout/IconVerticalSolidList"/>
    <dgm:cxn modelId="{CADDCB62-90B7-40F2-89FB-70A45BD80A7E}" type="presParOf" srcId="{C21F3866-F6C0-46BF-9372-BBD2A491E30B}" destId="{7CF1A1E0-6524-4AB2-AE24-CB9BD46955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87F54-9CF2-403A-BC9E-2F2C202AAA31}">
      <dsp:nvSpPr>
        <dsp:cNvPr id="0" name=""/>
        <dsp:cNvSpPr/>
      </dsp:nvSpPr>
      <dsp:spPr>
        <a:xfrm>
          <a:off x="0" y="2022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4B52-9E24-44C2-A273-082C1B3AF983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821DC-3F34-40BD-9DA1-4C65175540A3}">
      <dsp:nvSpPr>
        <dsp:cNvPr id="0" name=""/>
        <dsp:cNvSpPr/>
      </dsp:nvSpPr>
      <dsp:spPr>
        <a:xfrm>
          <a:off x="1184076" y="2022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/>
            </a:rPr>
            <a:t>The rooms of the house.</a:t>
          </a:r>
          <a:endParaRPr lang="en-US" sz="2200" kern="1200" dirty="0"/>
        </a:p>
      </dsp:txBody>
      <dsp:txXfrm>
        <a:off x="1184076" y="2022"/>
        <a:ext cx="4988123" cy="1025174"/>
      </dsp:txXfrm>
    </dsp:sp>
    <dsp:sp modelId="{C9BA64C7-FC87-41C7-A09C-642A14AF81D5}">
      <dsp:nvSpPr>
        <dsp:cNvPr id="0" name=""/>
        <dsp:cNvSpPr/>
      </dsp:nvSpPr>
      <dsp:spPr>
        <a:xfrm>
          <a:off x="0" y="1283491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47F43-8E5B-43C4-8767-E35FDC3A68E1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4F1E-7532-4E1E-AAE3-6EACB1CC90E2}">
      <dsp:nvSpPr>
        <dsp:cNvPr id="0" name=""/>
        <dsp:cNvSpPr/>
      </dsp:nvSpPr>
      <dsp:spPr>
        <a:xfrm>
          <a:off x="1184076" y="1283491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w Cen MT"/>
            </a:rPr>
            <a:t>Talk about their house.</a:t>
          </a:r>
        </a:p>
      </dsp:txBody>
      <dsp:txXfrm>
        <a:off x="1184076" y="1283491"/>
        <a:ext cx="4988123" cy="1025174"/>
      </dsp:txXfrm>
    </dsp:sp>
    <dsp:sp modelId="{64CB5C75-40BF-4BB8-8D70-D7A16C67A9C4}">
      <dsp:nvSpPr>
        <dsp:cNvPr id="0" name=""/>
        <dsp:cNvSpPr/>
      </dsp:nvSpPr>
      <dsp:spPr>
        <a:xfrm>
          <a:off x="0" y="2564959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9CCDC-F756-4FB6-9892-59701A42BA7F}">
      <dsp:nvSpPr>
        <dsp:cNvPr id="0" name=""/>
        <dsp:cNvSpPr/>
      </dsp:nvSpPr>
      <dsp:spPr>
        <a:xfrm>
          <a:off x="310115" y="2795623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CC847-B28E-4374-A7CC-BB0A2E9C4B39}">
      <dsp:nvSpPr>
        <dsp:cNvPr id="0" name=""/>
        <dsp:cNvSpPr/>
      </dsp:nvSpPr>
      <dsp:spPr>
        <a:xfrm>
          <a:off x="1184076" y="2564959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Guess the picture.</a:t>
          </a:r>
        </a:p>
      </dsp:txBody>
      <dsp:txXfrm>
        <a:off x="1184076" y="2564959"/>
        <a:ext cx="4988123" cy="1025174"/>
      </dsp:txXfrm>
    </dsp:sp>
    <dsp:sp modelId="{12C43C85-31D0-46C8-9F0E-3BF0233B504F}">
      <dsp:nvSpPr>
        <dsp:cNvPr id="0" name=""/>
        <dsp:cNvSpPr/>
      </dsp:nvSpPr>
      <dsp:spPr>
        <a:xfrm>
          <a:off x="0" y="3846427"/>
          <a:ext cx="6172199" cy="10251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A917C-1039-4C37-B800-66C682062D50}">
      <dsp:nvSpPr>
        <dsp:cNvPr id="0" name=""/>
        <dsp:cNvSpPr/>
      </dsp:nvSpPr>
      <dsp:spPr>
        <a:xfrm>
          <a:off x="310115" y="4077091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1A1E0-6524-4AB2-AE24-CB9BD4695562}">
      <dsp:nvSpPr>
        <dsp:cNvPr id="0" name=""/>
        <dsp:cNvSpPr/>
      </dsp:nvSpPr>
      <dsp:spPr>
        <a:xfrm>
          <a:off x="1184076" y="3846427"/>
          <a:ext cx="4988123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Vision of </a:t>
          </a:r>
          <a:r>
            <a:rPr lang="en-US" sz="2200" kern="1200" dirty="0">
              <a:latin typeface="Tw Cen MT"/>
            </a:rPr>
            <a:t>2030</a:t>
          </a:r>
          <a:endParaRPr lang="en-US" sz="2200" kern="1200" dirty="0"/>
        </a:p>
      </dsp:txBody>
      <dsp:txXfrm>
        <a:off x="1184076" y="3846427"/>
        <a:ext cx="4988123" cy="102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38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33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46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606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43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319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375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91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3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747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671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685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5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7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8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3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13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8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My house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Unit 3</a:t>
            </a:r>
            <a:endParaRPr lang="en-GB"/>
          </a:p>
        </p:txBody>
      </p:sp>
      <p:pic>
        <p:nvPicPr>
          <p:cNvPr id="14" name="Picture 3" descr="House | Free Stock Photo | Illustration of a house | # 14444">
            <a:extLst>
              <a:ext uri="{FF2B5EF4-FFF2-40B4-BE49-F238E27FC236}">
                <a16:creationId xmlns:a16="http://schemas.microsoft.com/office/drawing/2014/main" id="{01384CDF-A77A-47DE-A173-6373E00B1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6" r="1209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93E5-815A-4C5D-8A5D-9E7768F2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4" y="603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Review 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FF97709-9D61-4697-AB3A-09C48CC51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62505" y="1680323"/>
            <a:ext cx="7234610" cy="518169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109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A6A3-D1CC-4781-BC3C-5F6415B7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Vision رؤية2030 </a:t>
            </a: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E0CB1A5-F314-4766-8EA0-EB9FC716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7410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CEFD2-5D52-4A59-BABA-B6047680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3686187"/>
            <a:ext cx="5271106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housing</a:t>
            </a:r>
          </a:p>
        </p:txBody>
      </p:sp>
      <p:pic>
        <p:nvPicPr>
          <p:cNvPr id="4" name="Picture 4" descr="A picture containing sky, outdoor, road, scene&#10;&#10;Description automatically generated">
            <a:extLst>
              <a:ext uri="{FF2B5EF4-FFF2-40B4-BE49-F238E27FC236}">
                <a16:creationId xmlns:a16="http://schemas.microsoft.com/office/drawing/2014/main" id="{53E351CD-3BC3-4064-8794-35A4C6687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0" r="4" b="151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243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3E623-24C3-4862-9FC6-C04552C6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48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E582-EC07-44A5-A250-B244EB21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 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465210-AC36-4F00-BF32-4BE64CBB51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8228-17D1-4685-B0CC-3CE0B2C7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At the end of this session, you will be able to:</a:t>
            </a:r>
            <a:endParaRPr lang="en-US" sz="3200"/>
          </a:p>
          <a:p>
            <a:br>
              <a:rPr lang="en-US" dirty="0"/>
            </a:b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6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7ED68F16-F5E1-4ADC-BD58-2F9E20F3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00" y="1300508"/>
            <a:ext cx="6645814" cy="3967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What does your brother do?</a:t>
            </a:r>
            <a:endParaRPr lang="en-US" sz="4800" kern="1200" dirty="0"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He is open the front door.</a:t>
            </a:r>
          </a:p>
        </p:txBody>
      </p:sp>
      <p:pic>
        <p:nvPicPr>
          <p:cNvPr id="4" name="Picture 4" descr="front door&#10;">
            <a:extLst>
              <a:ext uri="{FF2B5EF4-FFF2-40B4-BE49-F238E27FC236}">
                <a16:creationId xmlns:a16="http://schemas.microsoft.com/office/drawing/2014/main" id="{126DAA52-F609-45A1-8324-E387F6159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643467" y="680402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0C65A9F-E14C-47D4-87C9-A378BC33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 r="20179" b="-1"/>
          <a:stretch/>
        </p:blipFill>
        <p:spPr>
          <a:xfrm>
            <a:off x="5101771" y="10"/>
            <a:ext cx="7416745" cy="6857989"/>
          </a:xfrm>
          <a:prstGeom prst="rect">
            <a:avLst/>
          </a:prstGeom>
        </p:spPr>
      </p:pic>
      <p:sp>
        <p:nvSpPr>
          <p:cNvPr id="24" name="Rectangle 2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4819" y="2192687"/>
            <a:ext cx="5277404" cy="28873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800" dirty="0"/>
              <a:t>Where do you eat?</a:t>
            </a:r>
            <a:endParaRPr lang="en-US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I eat in the dining room.</a:t>
            </a:r>
            <a:endParaRPr lang="en-US" dirty="0"/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1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toy, bedroom&#10;&#10;Description automatically generated">
            <a:extLst>
              <a:ext uri="{FF2B5EF4-FFF2-40B4-BE49-F238E27FC236}">
                <a16:creationId xmlns:a16="http://schemas.microsoft.com/office/drawing/2014/main" id="{14D3D874-8DFD-40DF-96FD-1FCF8AD5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77981" y="1122362"/>
            <a:ext cx="6318651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Where's your mother?</a:t>
            </a:r>
            <a:br>
              <a:rPr lang="en-US" sz="3600" kern="1200" dirty="0"/>
            </a:br>
            <a:br>
              <a:rPr lang="en-US" sz="3600" kern="1200" dirty="0"/>
            </a:br>
            <a:r>
              <a:rPr lang="en-US" sz="3600" kern="1200" dirty="0">
                <a:latin typeface="+mj-lt"/>
                <a:ea typeface="+mj-ea"/>
                <a:cs typeface="+mj-cs"/>
              </a:rPr>
              <a:t>She is </a:t>
            </a:r>
            <a:r>
              <a:rPr lang="en-US" sz="3600" dirty="0"/>
              <a:t>in the kitchen</a:t>
            </a:r>
          </a:p>
        </p:txBody>
      </p:sp>
    </p:spTree>
    <p:extLst>
      <p:ext uri="{BB962C8B-B14F-4D97-AF65-F5344CB8AC3E}">
        <p14:creationId xmlns:p14="http://schemas.microsoft.com/office/powerpoint/2010/main" val="103625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bedroom, room, colorful&#10;&#10;Description automatically generated">
            <a:extLst>
              <a:ext uri="{FF2B5EF4-FFF2-40B4-BE49-F238E27FC236}">
                <a16:creationId xmlns:a16="http://schemas.microsoft.com/office/drawing/2014/main" id="{C549DCF6-353C-46FD-9255-4653E07B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754167"/>
            <a:ext cx="4777381" cy="31769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1" y="1138809"/>
            <a:ext cx="5945458" cy="5038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Where does your brother sleep? </a:t>
            </a:r>
          </a:p>
          <a:p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He sleeps in the bedroom.</a:t>
            </a:r>
          </a:p>
        </p:txBody>
      </p:sp>
    </p:spTree>
    <p:extLst>
      <p:ext uri="{BB962C8B-B14F-4D97-AF65-F5344CB8AC3E}">
        <p14:creationId xmlns:p14="http://schemas.microsoft.com/office/powerpoint/2010/main" val="342788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5DAC3E-50E2-4B44-84F5-7E602A00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2425D-4A9E-406C-B3BC-9E01C00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5" y="3988585"/>
            <a:ext cx="9144000" cy="19031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/>
              <a:t>Where do you watch T.V?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I watch T.V in the living room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US" sz="4800" kern="1200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74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AB2F2-4D37-4EFA-AE83-D1C2346F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52" y="1122363"/>
            <a:ext cx="5554991" cy="4089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Where does your sister take shower? </a:t>
            </a:r>
            <a:br>
              <a:rPr lang="en-US" sz="3300" kern="1200" dirty="0"/>
            </a:br>
            <a:r>
              <a:rPr lang="en-US" sz="3300" dirty="0">
                <a:solidFill>
                  <a:schemeClr val="bg1"/>
                </a:solidFill>
              </a:rPr>
              <a:t>She takes shower in the bathroom.</a:t>
            </a:r>
            <a:endParaRPr lang="en-US" sz="33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4A9DC56-33DF-4B57-BE4F-266E6943B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" b="-4"/>
          <a:stretch/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26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BE960-038A-44A0-876D-CCC39F17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Exercise on </a:t>
            </a:r>
            <a:br>
              <a:rPr lang="en-GB" dirty="0"/>
            </a:br>
            <a:r>
              <a:rPr lang="en-GB"/>
              <a:t>Worksheet</a:t>
            </a:r>
            <a:endParaRPr lang="en-GB" kern="1200" dirty="0">
              <a:latin typeface="+mj-l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8320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_2SEEDS">
      <a:dk1>
        <a:srgbClr val="000000"/>
      </a:dk1>
      <a:lt1>
        <a:srgbClr val="FFFFFF"/>
      </a:lt1>
      <a:dk2>
        <a:srgbClr val="41242F"/>
      </a:dk2>
      <a:lt2>
        <a:srgbClr val="E2E8E7"/>
      </a:lt2>
      <a:accent1>
        <a:srgbClr val="B13B48"/>
      </a:accent1>
      <a:accent2>
        <a:srgbClr val="C34D8B"/>
      </a:accent2>
      <a:accent3>
        <a:srgbClr val="C3714D"/>
      </a:accent3>
      <a:accent4>
        <a:srgbClr val="3BB17F"/>
      </a:accent4>
      <a:accent5>
        <a:srgbClr val="46B2B1"/>
      </a:accent5>
      <a:accent6>
        <a:srgbClr val="3B81B1"/>
      </a:accent6>
      <a:hlink>
        <a:srgbClr val="309287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1242F"/>
      </a:dk2>
      <a:lt2>
        <a:srgbClr val="E2E8E7"/>
      </a:lt2>
      <a:accent1>
        <a:srgbClr val="B13B48"/>
      </a:accent1>
      <a:accent2>
        <a:srgbClr val="C34D8B"/>
      </a:accent2>
      <a:accent3>
        <a:srgbClr val="C3714D"/>
      </a:accent3>
      <a:accent4>
        <a:srgbClr val="3BB17F"/>
      </a:accent4>
      <a:accent5>
        <a:srgbClr val="46B2B1"/>
      </a:accent5>
      <a:accent6>
        <a:srgbClr val="3B81B1"/>
      </a:accent6>
      <a:hlink>
        <a:srgbClr val="309287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شاشة عريضة</PresentationFormat>
  <Paragraphs>28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ShapesVTI</vt:lpstr>
      <vt:lpstr>My house </vt:lpstr>
      <vt:lpstr>Overview </vt:lpstr>
      <vt:lpstr>عرض تقديمي في PowerPoint</vt:lpstr>
      <vt:lpstr>عرض تقديمي في PowerPoint</vt:lpstr>
      <vt:lpstr>Where's your mother?  She is in the kitchen</vt:lpstr>
      <vt:lpstr>عرض تقديمي في PowerPoint</vt:lpstr>
      <vt:lpstr>       Where do you watch T.V? I watch T.V in the living room </vt:lpstr>
      <vt:lpstr>Where does your sister take shower?  She takes shower in the bathroom.</vt:lpstr>
      <vt:lpstr>Exercise on  Worksheet</vt:lpstr>
      <vt:lpstr>Review </vt:lpstr>
      <vt:lpstr>Vision رؤية2030           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ME--MY U</cp:lastModifiedBy>
  <cp:revision>455</cp:revision>
  <dcterms:created xsi:type="dcterms:W3CDTF">2021-02-23T14:30:16Z</dcterms:created>
  <dcterms:modified xsi:type="dcterms:W3CDTF">2021-03-30T19:32:51Z</dcterms:modified>
</cp:coreProperties>
</file>