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8EC18-387A-4F7B-ABC3-A9D53CF7E062}" v="170" dt="2021-03-16T11:35:43.788"/>
    <p1510:client id="{22D0B49F-4034-2000-9E82-F8EAF841F6DF}" v="174" dt="2021-03-16T11:54:04.799"/>
    <p1510:client id="{5720E11C-F3CC-3A86-2F07-B949278C3467}" v="157" dt="2021-03-18T09:50:46.329"/>
    <p1510:client id="{766AB59F-70FC-2000-BCE1-FD3183711F6C}" v="700" dt="2021-03-18T09:26:06.677"/>
    <p1510:client id="{99F8809D-1E83-9A78-A14F-7FA41CB08518}" v="403" dt="2021-03-16T12:27:1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CBEDA-4729-450C-9058-738902D766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93B2BF-D883-4E7E-A239-15777B03600F}">
      <dgm:prSet/>
      <dgm:spPr/>
      <dgm:t>
        <a:bodyPr/>
        <a:lstStyle/>
        <a:p>
          <a:r>
            <a:rPr lang="en-GB" dirty="0"/>
            <a:t>Students will spell the words.</a:t>
          </a:r>
          <a:endParaRPr lang="en-US" dirty="0"/>
        </a:p>
      </dgm:t>
    </dgm:pt>
    <dgm:pt modelId="{EBFC6DC2-E463-4B44-B93D-7DE9550C9ED1}" type="parTrans" cxnId="{4BC3E4BD-5296-4BAE-BCD5-38584F97641D}">
      <dgm:prSet/>
      <dgm:spPr/>
      <dgm:t>
        <a:bodyPr/>
        <a:lstStyle/>
        <a:p>
          <a:endParaRPr lang="en-US"/>
        </a:p>
      </dgm:t>
    </dgm:pt>
    <dgm:pt modelId="{36FF6577-FBDC-433E-91F8-E44221B93574}" type="sibTrans" cxnId="{4BC3E4BD-5296-4BAE-BCD5-38584F97641D}">
      <dgm:prSet/>
      <dgm:spPr/>
      <dgm:t>
        <a:bodyPr/>
        <a:lstStyle/>
        <a:p>
          <a:endParaRPr lang="en-US"/>
        </a:p>
      </dgm:t>
    </dgm:pt>
    <dgm:pt modelId="{D73CC1F0-0B1E-46D6-9A84-652B8FEEAA49}">
      <dgm:prSet/>
      <dgm:spPr/>
      <dgm:t>
        <a:bodyPr/>
        <a:lstStyle/>
        <a:p>
          <a:pPr rtl="0"/>
          <a:r>
            <a:rPr lang="en-GB" dirty="0">
              <a:latin typeface="Rockwell Nova Light"/>
            </a:rPr>
            <a:t>Students will be able</a:t>
          </a:r>
          <a:r>
            <a:rPr lang="en-GB" dirty="0"/>
            <a:t> to count from one to thirty.</a:t>
          </a:r>
          <a:endParaRPr lang="en-US" dirty="0"/>
        </a:p>
      </dgm:t>
    </dgm:pt>
    <dgm:pt modelId="{D594D60A-9782-49E2-BE77-FF0FB7205D3E}" type="parTrans" cxnId="{BEFE9E86-5B02-4B75-850D-518D7E8A96AD}">
      <dgm:prSet/>
      <dgm:spPr/>
      <dgm:t>
        <a:bodyPr/>
        <a:lstStyle/>
        <a:p>
          <a:endParaRPr lang="en-US"/>
        </a:p>
      </dgm:t>
    </dgm:pt>
    <dgm:pt modelId="{C46C481D-8CAE-4567-811C-43AE94DE184D}" type="sibTrans" cxnId="{BEFE9E86-5B02-4B75-850D-518D7E8A96AD}">
      <dgm:prSet/>
      <dgm:spPr/>
      <dgm:t>
        <a:bodyPr/>
        <a:lstStyle/>
        <a:p>
          <a:endParaRPr lang="en-US"/>
        </a:p>
      </dgm:t>
    </dgm:pt>
    <dgm:pt modelId="{1CB3621B-9412-47D6-9915-B958DCB53209}" type="pres">
      <dgm:prSet presAssocID="{C8FCBEDA-4729-450C-9058-738902D76679}" presName="root" presStyleCnt="0">
        <dgm:presLayoutVars>
          <dgm:dir/>
          <dgm:resizeHandles val="exact"/>
        </dgm:presLayoutVars>
      </dgm:prSet>
      <dgm:spPr/>
    </dgm:pt>
    <dgm:pt modelId="{DAE60FE9-4EE6-4E68-8A4A-F3A7FC2FCBC4}" type="pres">
      <dgm:prSet presAssocID="{4993B2BF-D883-4E7E-A239-15777B03600F}" presName="compNode" presStyleCnt="0"/>
      <dgm:spPr/>
    </dgm:pt>
    <dgm:pt modelId="{240BCC54-A2A7-4EFC-9B55-25AD86CCC058}" type="pres">
      <dgm:prSet presAssocID="{4993B2BF-D883-4E7E-A239-15777B03600F}" presName="bgRect" presStyleLbl="bgShp" presStyleIdx="0" presStyleCnt="2"/>
      <dgm:spPr/>
    </dgm:pt>
    <dgm:pt modelId="{51BE7B51-2CC6-426B-9B7E-9C64C9552F2A}" type="pres">
      <dgm:prSet presAssocID="{4993B2BF-D883-4E7E-A239-15777B0360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A2972ED-D2B1-4A40-80FC-4CE5CBAD6795}" type="pres">
      <dgm:prSet presAssocID="{4993B2BF-D883-4E7E-A239-15777B03600F}" presName="spaceRect" presStyleCnt="0"/>
      <dgm:spPr/>
    </dgm:pt>
    <dgm:pt modelId="{14DF8C73-68E3-4B3F-8E32-3AB9943952E4}" type="pres">
      <dgm:prSet presAssocID="{4993B2BF-D883-4E7E-A239-15777B03600F}" presName="parTx" presStyleLbl="revTx" presStyleIdx="0" presStyleCnt="2">
        <dgm:presLayoutVars>
          <dgm:chMax val="0"/>
          <dgm:chPref val="0"/>
        </dgm:presLayoutVars>
      </dgm:prSet>
      <dgm:spPr/>
    </dgm:pt>
    <dgm:pt modelId="{8A555BC0-DEB1-4660-8A36-D4376F5BCF9D}" type="pres">
      <dgm:prSet presAssocID="{36FF6577-FBDC-433E-91F8-E44221B93574}" presName="sibTrans" presStyleCnt="0"/>
      <dgm:spPr/>
    </dgm:pt>
    <dgm:pt modelId="{C22498B7-AD02-41AF-997B-A20E10274F2D}" type="pres">
      <dgm:prSet presAssocID="{D73CC1F0-0B1E-46D6-9A84-652B8FEEAA49}" presName="compNode" presStyleCnt="0"/>
      <dgm:spPr/>
    </dgm:pt>
    <dgm:pt modelId="{E4A1E7F3-7D15-4D34-A478-69625B50C6AA}" type="pres">
      <dgm:prSet presAssocID="{D73CC1F0-0B1E-46D6-9A84-652B8FEEAA49}" presName="bgRect" presStyleLbl="bgShp" presStyleIdx="1" presStyleCnt="2"/>
      <dgm:spPr/>
    </dgm:pt>
    <dgm:pt modelId="{8A673560-0ACC-4A04-BB71-266B9D2DD132}" type="pres">
      <dgm:prSet presAssocID="{D73CC1F0-0B1E-46D6-9A84-652B8FEEAA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B76DE0F-8773-4D82-A128-BD8431AE6BC4}" type="pres">
      <dgm:prSet presAssocID="{D73CC1F0-0B1E-46D6-9A84-652B8FEEAA49}" presName="spaceRect" presStyleCnt="0"/>
      <dgm:spPr/>
    </dgm:pt>
    <dgm:pt modelId="{E0DDA1E3-EB5A-47EC-9A39-FB941C61F4A5}" type="pres">
      <dgm:prSet presAssocID="{D73CC1F0-0B1E-46D6-9A84-652B8FEEAA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EFE9E86-5B02-4B75-850D-518D7E8A96AD}" srcId="{C8FCBEDA-4729-450C-9058-738902D76679}" destId="{D73CC1F0-0B1E-46D6-9A84-652B8FEEAA49}" srcOrd="1" destOrd="0" parTransId="{D594D60A-9782-49E2-BE77-FF0FB7205D3E}" sibTransId="{C46C481D-8CAE-4567-811C-43AE94DE184D}"/>
    <dgm:cxn modelId="{B0AFB98D-43BD-41B8-858F-0659D41C9C61}" type="presOf" srcId="{C8FCBEDA-4729-450C-9058-738902D76679}" destId="{1CB3621B-9412-47D6-9915-B958DCB53209}" srcOrd="0" destOrd="0" presId="urn:microsoft.com/office/officeart/2018/2/layout/IconVerticalSolidList"/>
    <dgm:cxn modelId="{92FB30AB-4F58-49DB-8F6A-C995995934B5}" type="presOf" srcId="{D73CC1F0-0B1E-46D6-9A84-652B8FEEAA49}" destId="{E0DDA1E3-EB5A-47EC-9A39-FB941C61F4A5}" srcOrd="0" destOrd="0" presId="urn:microsoft.com/office/officeart/2018/2/layout/IconVerticalSolidList"/>
    <dgm:cxn modelId="{4BC3E4BD-5296-4BAE-BCD5-38584F97641D}" srcId="{C8FCBEDA-4729-450C-9058-738902D76679}" destId="{4993B2BF-D883-4E7E-A239-15777B03600F}" srcOrd="0" destOrd="0" parTransId="{EBFC6DC2-E463-4B44-B93D-7DE9550C9ED1}" sibTransId="{36FF6577-FBDC-433E-91F8-E44221B93574}"/>
    <dgm:cxn modelId="{834C1DE3-5680-4770-BBAA-A52BA94F8926}" type="presOf" srcId="{4993B2BF-D883-4E7E-A239-15777B03600F}" destId="{14DF8C73-68E3-4B3F-8E32-3AB9943952E4}" srcOrd="0" destOrd="0" presId="urn:microsoft.com/office/officeart/2018/2/layout/IconVerticalSolidList"/>
    <dgm:cxn modelId="{FC2CCAAF-1095-4DE4-9003-A4E02556B419}" type="presParOf" srcId="{1CB3621B-9412-47D6-9915-B958DCB53209}" destId="{DAE60FE9-4EE6-4E68-8A4A-F3A7FC2FCBC4}" srcOrd="0" destOrd="0" presId="urn:microsoft.com/office/officeart/2018/2/layout/IconVerticalSolidList"/>
    <dgm:cxn modelId="{4173A728-E025-465D-8AF2-2481070BABB4}" type="presParOf" srcId="{DAE60FE9-4EE6-4E68-8A4A-F3A7FC2FCBC4}" destId="{240BCC54-A2A7-4EFC-9B55-25AD86CCC058}" srcOrd="0" destOrd="0" presId="urn:microsoft.com/office/officeart/2018/2/layout/IconVerticalSolidList"/>
    <dgm:cxn modelId="{E62FA01A-8690-4D8C-B09E-8D8C1930D5A5}" type="presParOf" srcId="{DAE60FE9-4EE6-4E68-8A4A-F3A7FC2FCBC4}" destId="{51BE7B51-2CC6-426B-9B7E-9C64C9552F2A}" srcOrd="1" destOrd="0" presId="urn:microsoft.com/office/officeart/2018/2/layout/IconVerticalSolidList"/>
    <dgm:cxn modelId="{264A7F3F-426F-4DB2-AC2E-1AFB0F589D7B}" type="presParOf" srcId="{DAE60FE9-4EE6-4E68-8A4A-F3A7FC2FCBC4}" destId="{CA2972ED-D2B1-4A40-80FC-4CE5CBAD6795}" srcOrd="2" destOrd="0" presId="urn:microsoft.com/office/officeart/2018/2/layout/IconVerticalSolidList"/>
    <dgm:cxn modelId="{E488EB20-757D-41CB-9A92-9CC8E3276CA0}" type="presParOf" srcId="{DAE60FE9-4EE6-4E68-8A4A-F3A7FC2FCBC4}" destId="{14DF8C73-68E3-4B3F-8E32-3AB9943952E4}" srcOrd="3" destOrd="0" presId="urn:microsoft.com/office/officeart/2018/2/layout/IconVerticalSolidList"/>
    <dgm:cxn modelId="{175D9809-4B86-4F0C-A670-E8AF46936641}" type="presParOf" srcId="{1CB3621B-9412-47D6-9915-B958DCB53209}" destId="{8A555BC0-DEB1-4660-8A36-D4376F5BCF9D}" srcOrd="1" destOrd="0" presId="urn:microsoft.com/office/officeart/2018/2/layout/IconVerticalSolidList"/>
    <dgm:cxn modelId="{75AE4B23-5D89-4810-9D01-6008D6DA655C}" type="presParOf" srcId="{1CB3621B-9412-47D6-9915-B958DCB53209}" destId="{C22498B7-AD02-41AF-997B-A20E10274F2D}" srcOrd="2" destOrd="0" presId="urn:microsoft.com/office/officeart/2018/2/layout/IconVerticalSolidList"/>
    <dgm:cxn modelId="{C42CB4CF-69FB-4321-9635-53FDAA109D2A}" type="presParOf" srcId="{C22498B7-AD02-41AF-997B-A20E10274F2D}" destId="{E4A1E7F3-7D15-4D34-A478-69625B50C6AA}" srcOrd="0" destOrd="0" presId="urn:microsoft.com/office/officeart/2018/2/layout/IconVerticalSolidList"/>
    <dgm:cxn modelId="{02EABED7-0B6B-4F6F-8E5C-CB06ECF1470B}" type="presParOf" srcId="{C22498B7-AD02-41AF-997B-A20E10274F2D}" destId="{8A673560-0ACC-4A04-BB71-266B9D2DD132}" srcOrd="1" destOrd="0" presId="urn:microsoft.com/office/officeart/2018/2/layout/IconVerticalSolidList"/>
    <dgm:cxn modelId="{B2B24235-2C50-463D-BE91-F3E87677B97E}" type="presParOf" srcId="{C22498B7-AD02-41AF-997B-A20E10274F2D}" destId="{4B76DE0F-8773-4D82-A128-BD8431AE6BC4}" srcOrd="2" destOrd="0" presId="urn:microsoft.com/office/officeart/2018/2/layout/IconVerticalSolidList"/>
    <dgm:cxn modelId="{36DA7C53-4427-4C1B-BA8B-FE167BB1DAFE}" type="presParOf" srcId="{C22498B7-AD02-41AF-997B-A20E10274F2D}" destId="{E0DDA1E3-EB5A-47EC-9A39-FB941C61F4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BCC54-A2A7-4EFC-9B55-25AD86CCC058}">
      <dsp:nvSpPr>
        <dsp:cNvPr id="0" name=""/>
        <dsp:cNvSpPr/>
      </dsp:nvSpPr>
      <dsp:spPr>
        <a:xfrm>
          <a:off x="0" y="938924"/>
          <a:ext cx="6669431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E7B51-2CC6-426B-9B7E-9C64C9552F2A}">
      <dsp:nvSpPr>
        <dsp:cNvPr id="0" name=""/>
        <dsp:cNvSpPr/>
      </dsp:nvSpPr>
      <dsp:spPr>
        <a:xfrm>
          <a:off x="524353" y="1328940"/>
          <a:ext cx="953370" cy="953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F8C73-68E3-4B3F-8E32-3AB9943952E4}">
      <dsp:nvSpPr>
        <dsp:cNvPr id="0" name=""/>
        <dsp:cNvSpPr/>
      </dsp:nvSpPr>
      <dsp:spPr>
        <a:xfrm>
          <a:off x="2002077" y="938924"/>
          <a:ext cx="4667353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Students will spell the words.</a:t>
          </a:r>
          <a:endParaRPr lang="en-US" sz="2500" kern="1200" dirty="0"/>
        </a:p>
      </dsp:txBody>
      <dsp:txXfrm>
        <a:off x="2002077" y="938924"/>
        <a:ext cx="4667353" cy="1733400"/>
      </dsp:txXfrm>
    </dsp:sp>
    <dsp:sp modelId="{E4A1E7F3-7D15-4D34-A478-69625B50C6AA}">
      <dsp:nvSpPr>
        <dsp:cNvPr id="0" name=""/>
        <dsp:cNvSpPr/>
      </dsp:nvSpPr>
      <dsp:spPr>
        <a:xfrm>
          <a:off x="0" y="3105675"/>
          <a:ext cx="6669431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73560-0ACC-4A04-BB71-266B9D2DD132}">
      <dsp:nvSpPr>
        <dsp:cNvPr id="0" name=""/>
        <dsp:cNvSpPr/>
      </dsp:nvSpPr>
      <dsp:spPr>
        <a:xfrm>
          <a:off x="524353" y="3495690"/>
          <a:ext cx="953370" cy="953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A1E3-EB5A-47EC-9A39-FB941C61F4A5}">
      <dsp:nvSpPr>
        <dsp:cNvPr id="0" name=""/>
        <dsp:cNvSpPr/>
      </dsp:nvSpPr>
      <dsp:spPr>
        <a:xfrm>
          <a:off x="2002077" y="3105675"/>
          <a:ext cx="4667353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Rockwell Nova Light"/>
            </a:rPr>
            <a:t>Students will be able</a:t>
          </a:r>
          <a:r>
            <a:rPr lang="en-GB" sz="2500" kern="1200" dirty="0"/>
            <a:t> to count from one to thirty.</a:t>
          </a:r>
          <a:endParaRPr lang="en-US" sz="2500" kern="1200" dirty="0"/>
        </a:p>
      </dsp:txBody>
      <dsp:txXfrm>
        <a:off x="2002077" y="3105675"/>
        <a:ext cx="4667353" cy="173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8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5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1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08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GB" dirty="0">
                <a:cs typeface="Calibri Light"/>
              </a:rPr>
              <a:t>Unit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>
                <a:cs typeface="Calibri"/>
              </a:rPr>
              <a:t>My things  pg.26-27 </a:t>
            </a:r>
            <a:endParaRPr lang="en-GB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04BAC97-36B8-4D25-AC89-7D0D632A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4" b="12240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4D9AF-E979-4240-91DE-8693A873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1582-B220-4CDA-A9DD-7AB0CC4E0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615" y="5181846"/>
            <a:ext cx="10498258" cy="3175975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Walk                                             Mouse                               Eight  </a:t>
            </a:r>
            <a:r>
              <a:rPr lang="en-US" sz="2800" dirty="0">
                <a:solidFill>
                  <a:srgbClr val="FFFFFF"/>
                </a:solidFill>
              </a:rPr>
              <a:t>                                          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C645C9EB-FC0A-4477-86C7-F8C46E599F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291" r="19682"/>
          <a:stretch/>
        </p:blipFill>
        <p:spPr>
          <a:xfrm>
            <a:off x="628613" y="207877"/>
            <a:ext cx="2606887" cy="4615462"/>
          </a:xfrm>
          <a:prstGeom prst="rect">
            <a:avLst/>
          </a:prstGeom>
        </p:spPr>
      </p:pic>
      <p:pic>
        <p:nvPicPr>
          <p:cNvPr id="7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18D0335B-9C13-430F-9EDB-007782C6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23" y="537543"/>
            <a:ext cx="3690814" cy="3506684"/>
          </a:xfrm>
          <a:prstGeom prst="rect">
            <a:avLst/>
          </a:prstGeom>
        </p:spPr>
      </p:pic>
      <p:pic>
        <p:nvPicPr>
          <p:cNvPr id="3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A67EA964-F1D6-4839-94DB-A113739D7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246" y="539132"/>
            <a:ext cx="3397738" cy="35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EA33-085B-4AA2-AA95-9AD3EA24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965" y="212068"/>
            <a:ext cx="3905250" cy="1292662"/>
          </a:xfrm>
        </p:spPr>
        <p:txBody>
          <a:bodyPr/>
          <a:lstStyle/>
          <a:p>
            <a:r>
              <a:rPr lang="en-GB" dirty="0"/>
              <a:t>revision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2B92DA0-1112-4755-A547-C2D0717A8D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728" r="7728"/>
          <a:stretch/>
        </p:blipFill>
        <p:spPr>
          <a:xfrm>
            <a:off x="5657579" y="811213"/>
            <a:ext cx="6113462" cy="5784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7E88D-2BD5-43D0-93D0-496A42A50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" y="972557"/>
            <a:ext cx="5503591" cy="479641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Complete</a:t>
            </a:r>
          </a:p>
          <a:p>
            <a:r>
              <a:rPr lang="en-GB" sz="2400" dirty="0">
                <a:solidFill>
                  <a:srgbClr val="FFFFFF"/>
                </a:solidFill>
              </a:rPr>
              <a:t>1-The boy is …</a:t>
            </a:r>
            <a:r>
              <a:rPr lang="en-GB" sz="2400" dirty="0">
                <a:solidFill>
                  <a:schemeClr val="accent2"/>
                </a:solidFill>
              </a:rPr>
              <a:t>in</a:t>
            </a:r>
            <a:r>
              <a:rPr lang="en-GB" sz="2400" dirty="0">
                <a:solidFill>
                  <a:srgbClr val="FFFFFF"/>
                </a:solidFill>
              </a:rPr>
              <a:t>.....the house.</a:t>
            </a:r>
            <a:endParaRPr lang="en-GB" sz="24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sz="2400" dirty="0">
                <a:solidFill>
                  <a:srgbClr val="FFFFFF"/>
                </a:solidFill>
              </a:rPr>
              <a:t>2-The car is …</a:t>
            </a:r>
            <a:r>
              <a:rPr lang="en-GB" sz="2400" dirty="0">
                <a:solidFill>
                  <a:schemeClr val="accent2"/>
                </a:solidFill>
              </a:rPr>
              <a:t>in front of</a:t>
            </a:r>
            <a:r>
              <a:rPr lang="en-GB" sz="2400" dirty="0">
                <a:solidFill>
                  <a:srgbClr val="FFFFFF"/>
                </a:solidFill>
              </a:rPr>
              <a:t>... the house.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3-The ball is ….</a:t>
            </a:r>
            <a:r>
              <a:rPr lang="en-GB" sz="2400" dirty="0">
                <a:solidFill>
                  <a:schemeClr val="accent2"/>
                </a:solidFill>
              </a:rPr>
              <a:t>under</a:t>
            </a:r>
            <a:r>
              <a:rPr lang="en-GB" sz="2400" dirty="0">
                <a:solidFill>
                  <a:srgbClr val="FFFFFF"/>
                </a:solidFill>
              </a:rPr>
              <a:t>.....the bench.</a:t>
            </a:r>
            <a:endParaRPr lang="en-GB" sz="24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sz="2400" dirty="0">
                <a:solidFill>
                  <a:srgbClr val="FFFFFF"/>
                </a:solidFill>
              </a:rPr>
              <a:t>4-The tree is …</a:t>
            </a:r>
            <a:r>
              <a:rPr lang="en-GB" sz="2400" dirty="0">
                <a:solidFill>
                  <a:schemeClr val="accent2"/>
                </a:solidFill>
              </a:rPr>
              <a:t>next to</a:t>
            </a:r>
            <a:r>
              <a:rPr lang="en-GB" sz="2400" dirty="0">
                <a:solidFill>
                  <a:srgbClr val="FFFFFF"/>
                </a:solidFill>
              </a:rPr>
              <a:t>....the house.</a:t>
            </a:r>
          </a:p>
          <a:p>
            <a:r>
              <a:rPr lang="en-GB" sz="2400" dirty="0">
                <a:solidFill>
                  <a:srgbClr val="FFFFFF"/>
                </a:solidFill>
              </a:rPr>
              <a:t>5-The airplane is ….</a:t>
            </a:r>
            <a:r>
              <a:rPr lang="en-GB" sz="2400" dirty="0">
                <a:solidFill>
                  <a:schemeClr val="accent2"/>
                </a:solidFill>
              </a:rPr>
              <a:t>between</a:t>
            </a:r>
            <a:r>
              <a:rPr lang="en-GB" sz="2400" dirty="0">
                <a:solidFill>
                  <a:srgbClr val="FFFFFF"/>
                </a:solidFill>
              </a:rPr>
              <a:t>.....the clouds.</a:t>
            </a:r>
          </a:p>
        </p:txBody>
      </p:sp>
    </p:spTree>
    <p:extLst>
      <p:ext uri="{BB962C8B-B14F-4D97-AF65-F5344CB8AC3E}">
        <p14:creationId xmlns:p14="http://schemas.microsoft.com/office/powerpoint/2010/main" val="24040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93DD-87E2-4F8C-9C8D-D746D148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overview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AC14037-F54D-4CC6-81CF-11461BB87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22001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3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9F3E-5A08-429C-89B8-3BC7EC86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1DDE-E7BA-4B52-9C63-163A88E4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/>
            <a:r>
              <a:rPr lang="en-GB" sz="4000" dirty="0">
                <a:solidFill>
                  <a:srgbClr val="FFFFFF"/>
                </a:solidFill>
                <a:ea typeface="+mn-lt"/>
                <a:cs typeface="+mn-lt"/>
              </a:rPr>
              <a:t>''How many '' Use ‘many’ for things we can count. For example: kittens, sharks, monkeys.</a:t>
            </a:r>
            <a:endParaRPr lang="en-GB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CCD52-8C5D-4C1E-81CB-A9367284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1292" y="3024991"/>
            <a:ext cx="5139474" cy="3363020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 I have some candy?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EC638D54-50CD-4881-B067-A9C263F9C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9" r="3" b="3214"/>
          <a:stretch/>
        </p:blipFill>
        <p:spPr>
          <a:xfrm>
            <a:off x="5537200" y="779972"/>
            <a:ext cx="6113812" cy="52954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2F17E0-FB34-4323-A348-817E78A2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5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40C9-93CE-4EF2-B132-2B779904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5BDC-8D61-4F47-807B-7A37E6155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988" y="2759076"/>
            <a:ext cx="3884962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She is making her bed.</a:t>
            </a:r>
            <a:endParaRPr lang="en-US" sz="2800"/>
          </a:p>
        </p:txBody>
      </p:sp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A1738C-541A-43E8-A731-DAD712D00A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888" b="11539"/>
          <a:stretch/>
        </p:blipFill>
        <p:spPr>
          <a:xfrm>
            <a:off x="4979987" y="540033"/>
            <a:ext cx="6671025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A354-084E-4336-B80E-F671E01E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350E-81FF-46EA-A041-70E21697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1616" y="3608999"/>
            <a:ext cx="4460874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She is count by her fingures.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6EA0427-FD89-4D53-8B9A-825AB8A163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15" r="-3" b="8075"/>
          <a:stretch/>
        </p:blipFill>
        <p:spPr>
          <a:xfrm>
            <a:off x="6654800" y="540033"/>
            <a:ext cx="4996212" cy="5775279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D664D-AA78-498A-8141-84BD43A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vert="horz" lIns="0" tIns="0" rIns="0" bIns="0" rtlCol="0" anchor="t" anchorCtr="0">
            <a:normAutofit/>
          </a:bodyPr>
          <a:lstStyle/>
          <a:p>
            <a:endParaRPr lang="en-US"/>
          </a:p>
        </p:txBody>
      </p:sp>
      <p:pic>
        <p:nvPicPr>
          <p:cNvPr id="6" name="Picture 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97BB6BE-877B-427C-B6E6-9F23320290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14" r="5513"/>
          <a:stretch/>
        </p:blipFill>
        <p:spPr>
          <a:xfrm>
            <a:off x="5846645" y="1523652"/>
            <a:ext cx="6344116" cy="41616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A80F5-E234-43AB-A2B3-72280C2B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49" y="2753033"/>
            <a:ext cx="6205499" cy="478155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kids stand row toghther.</a:t>
            </a:r>
            <a:endParaRPr lang="en-US" sz="4000"/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997D-B760-48E7-8254-6CA5488F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vert="horz" lIns="0" tIns="0" rIns="0" bIns="0" rtlCol="0" anchor="t" anchorCtr="0">
            <a:normAutofit/>
          </a:bodyPr>
          <a:lstStyle/>
          <a:p>
            <a:endParaRPr lang="en-US"/>
          </a:p>
        </p:txBody>
      </p:sp>
      <p:pic>
        <p:nvPicPr>
          <p:cNvPr id="5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DA4550D1-BDF0-471A-8331-B1482606B3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7062" b="1"/>
          <a:stretch/>
        </p:blipFill>
        <p:spPr>
          <a:xfrm>
            <a:off x="6472115" y="1651367"/>
            <a:ext cx="5405316" cy="35509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7A126-1366-4370-B853-08877A0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539" y="3009654"/>
            <a:ext cx="5555012" cy="4781552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They are in the bus.</a:t>
            </a:r>
          </a:p>
        </p:txBody>
      </p:sp>
    </p:spTree>
    <p:extLst>
      <p:ext uri="{BB962C8B-B14F-4D97-AF65-F5344CB8AC3E}">
        <p14:creationId xmlns:p14="http://schemas.microsoft.com/office/powerpoint/2010/main" val="20297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1D1C39"/>
      </a:dk2>
      <a:lt2>
        <a:srgbClr val="E2E8E6"/>
      </a:lt2>
      <a:accent1>
        <a:srgbClr val="E7295F"/>
      </a:accent1>
      <a:accent2>
        <a:srgbClr val="D5179C"/>
      </a:accent2>
      <a:accent3>
        <a:srgbClr val="D129E7"/>
      </a:accent3>
      <a:accent4>
        <a:srgbClr val="7017D5"/>
      </a:accent4>
      <a:accent5>
        <a:srgbClr val="3329E7"/>
      </a:accent5>
      <a:accent6>
        <a:srgbClr val="175DD5"/>
      </a:accent6>
      <a:hlink>
        <a:srgbClr val="319377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LeafVTI</vt:lpstr>
      <vt:lpstr>Unit 4</vt:lpstr>
      <vt:lpstr>revision</vt:lpstr>
      <vt:lpstr>overview</vt:lpstr>
      <vt:lpstr>Rule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2021-03-16T11:24:11Z</dcterms:created>
  <dcterms:modified xsi:type="dcterms:W3CDTF">2021-03-18T09:51:31Z</dcterms:modified>
</cp:coreProperties>
</file>