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49484-13A0-4915-B81E-2469653DDD43}" v="224" dt="2021-02-20T23:57:31.110"/>
    <p1510:client id="{120B11C1-C312-E588-E86F-ADB400AEE76C}" v="718" dt="2021-02-21T03:25:0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0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GB">
                <a:solidFill>
                  <a:schemeClr val="tx2"/>
                </a:solidFill>
                <a:cs typeface="Calibri Light"/>
              </a:rPr>
              <a:t>Review UNIT 2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endParaRPr lang="en-GB">
              <a:solidFill>
                <a:schemeClr val="tx2"/>
              </a:solidFill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F5B9CDD-950B-4D67-8618-972647E2B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34" r="6" b="22806"/>
          <a:stretch/>
        </p:blipFill>
        <p:spPr>
          <a:xfrm>
            <a:off x="6189157" y="1572077"/>
            <a:ext cx="5810316" cy="32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5" name="Right Triangle 26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95" y="4554328"/>
            <a:ext cx="1222805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39087-907B-4D0B-83AF-5CCAF330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79" y="184080"/>
            <a:ext cx="8897234" cy="2211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Question 1: Listen and choose :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062EE-CCAC-4882-8A81-351F3960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153" y="732347"/>
            <a:ext cx="4839566" cy="22218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6B5B9D48-24F2-4EA2-ACF4-39E6A9BC35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9323" y="1813005"/>
            <a:ext cx="4713948" cy="4314396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68EB184-1BD2-470A-8032-935584AE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718" y="3894565"/>
            <a:ext cx="4164631" cy="2232837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F72874E-E1CF-41C6-867D-08D5E980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668" y="1813961"/>
            <a:ext cx="4155687" cy="20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: Shape 4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4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77167561-AF9D-4477-8952-04B24EC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51">
            <a:extLst>
              <a:ext uri="{FF2B5EF4-FFF2-40B4-BE49-F238E27FC236}">
                <a16:creationId xmlns:a16="http://schemas.microsoft.com/office/drawing/2014/main" id="{A15093B4-F46F-442B-BE0D-62C1F789A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7945311-5E10-4D87-BE35-EBBBB1D5B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3D1783-E75F-48F3-A14D-FBFF6033A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875004-018D-4E3A-854B-DF598B6B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965FD2-9DCC-468E-8CBF-58300FD89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C82890-0A65-461F-BA20-DE620A8FE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48DC10-332A-49E4-A02F-9B491AA71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76149E-5BDD-40F7-9532-79809A740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C25697-C9F2-472E-B60E-74C45954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9EF961-5B2A-431B-9E25-092438828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196A8F-1F5B-4CD8-94D7-258B2898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DD5316-B08B-4C0F-9100-660A06FA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8DF2667-F1F3-4113-BBE0-066D1E70D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6060FC-4651-4AAC-9688-014A2B72D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43AC2B-BBF8-4C08-B947-BECC500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750050-0B3F-40A8-9FE6-436828C4C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A99648-A9C0-415F-B59A-57076A33D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5007C77-A121-45B4-B9DE-96D89723C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47E728-6575-46FE-B202-3ED62D9D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CA0F63-0D72-453B-AD32-CA806CF87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460DD6D-59FE-47D9-9FC0-B08BC2796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108C5C-E47E-4D44-83E8-D13667B6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22A026C-2F68-4CCD-A8A2-273A26DD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DCEBFC-E09F-4E1B-9B68-CCADE4E0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788D454-BB40-4C50-98E8-2E8C00CE3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B74456-931D-4580-A186-F860BAAEE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9810C8B-76A6-4B0F-8FFB-7A854CD29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7FE12-0111-46D2-AB05-05F758B2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4424C0-D5BB-4EE5-972A-B170C137A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A0A6CF-EE2D-4516-AF26-B26475F7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82">
            <a:extLst>
              <a:ext uri="{FF2B5EF4-FFF2-40B4-BE49-F238E27FC236}">
                <a16:creationId xmlns:a16="http://schemas.microsoft.com/office/drawing/2014/main" id="{715E800E-1163-4984-B4F9-A232CCBD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84">
            <a:extLst>
              <a:ext uri="{FF2B5EF4-FFF2-40B4-BE49-F238E27FC236}">
                <a16:creationId xmlns:a16="http://schemas.microsoft.com/office/drawing/2014/main" id="{2C1C3777-5696-4E9D-80E9-35C386677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664ADB-89F4-4210-BEE3-C3EDF259E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23890C-1A9D-46EB-A97A-6A9C2C667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9C690D0-153B-43BD-80CD-B026AC5E3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C760A7-977C-4569-A81A-27645D2EB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43A9A-9850-4D1E-9662-896CEC57F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F23FA3-FCFD-4911-8587-0484C1439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659EA7E-117E-4407-91E7-209473D4D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C6AB48-F94D-45A0-88C8-B6C00A882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C327A19-A172-4F66-8196-0C4451C70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BCCCB9A-65F1-4C69-A292-116052432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F5F58D7-B2AB-4CF2-A7E0-F463C7D02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4A86EB5-CDC2-474B-8A85-69F5EE4E1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7A314ED-9391-459B-9C1B-92862BB84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61B622-EE11-40EC-945B-A96DEBD6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DF285-4EB3-4092-9549-670061B44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ECC60A-AB15-4F03-BD39-D83D202A1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7228C9B-8476-46D8-A7E1-711613587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B41FC3-57EA-43CB-8A8F-940AE5854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D3E7D5B-08DE-4B89-95D5-909FB2D36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DAFD20B-1CF4-40CD-B03D-85B9604D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1FFCA2E-6DB5-4916-B4A6-33F90AFE1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2B8E1B-C6FA-4628-B735-9DCEEB70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07BEF4-F4EA-4A48-91C2-6B1A22DAF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3912B7C-8668-47E3-8A8D-3A7AEA960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5BA736A-6B5F-4A98-BB3F-8BE0AAC1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373F6D0-2B20-4861-8935-757B06613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1C1712F-D0C9-4C85-970F-8CB5BADB5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EDB0E45-108A-4124-A1DF-05CDC4CF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49228AA-BAC1-4AB8-9A22-86C152E67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11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117">
            <a:extLst>
              <a:ext uri="{FF2B5EF4-FFF2-40B4-BE49-F238E27FC236}">
                <a16:creationId xmlns:a16="http://schemas.microsoft.com/office/drawing/2014/main" id="{24701308-26EE-4CF5-A419-22F00F0CF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ight Triangle 11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21">
            <a:extLst>
              <a:ext uri="{FF2B5EF4-FFF2-40B4-BE49-F238E27FC236}">
                <a16:creationId xmlns:a16="http://schemas.microsoft.com/office/drawing/2014/main" id="{A75D9881-C38D-4E43-9C76-04C43D5C3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11758"/>
            <a:ext cx="1789121" cy="1346242"/>
          </a:xfrm>
          <a:custGeom>
            <a:avLst/>
            <a:gdLst>
              <a:gd name="connsiteX0" fmla="*/ 0 w 1789121"/>
              <a:gd name="connsiteY0" fmla="*/ 0 h 1346242"/>
              <a:gd name="connsiteX1" fmla="*/ 79867 w 1789121"/>
              <a:gd name="connsiteY1" fmla="*/ 12189 h 1346242"/>
              <a:gd name="connsiteX2" fmla="*/ 1740018 w 1789121"/>
              <a:gd name="connsiteY2" fmla="*/ 1244311 h 1346242"/>
              <a:gd name="connsiteX3" fmla="*/ 1789121 w 1789121"/>
              <a:gd name="connsiteY3" fmla="*/ 1346242 h 1346242"/>
              <a:gd name="connsiteX4" fmla="*/ 818440 w 1789121"/>
              <a:gd name="connsiteY4" fmla="*/ 1346242 h 1346242"/>
              <a:gd name="connsiteX5" fmla="*/ 739114 w 1789121"/>
              <a:gd name="connsiteY5" fmla="*/ 1258962 h 1346242"/>
              <a:gd name="connsiteX6" fmla="*/ 71062 w 1789121"/>
              <a:gd name="connsiteY6" fmla="*/ 854719 h 1346242"/>
              <a:gd name="connsiteX7" fmla="*/ 0 w 1789121"/>
              <a:gd name="connsiteY7" fmla="*/ 836447 h 134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121" h="1346242">
                <a:moveTo>
                  <a:pt x="0" y="0"/>
                </a:moveTo>
                <a:lnTo>
                  <a:pt x="79867" y="12189"/>
                </a:lnTo>
                <a:cubicBezTo>
                  <a:pt x="797401" y="159018"/>
                  <a:pt x="1400649" y="619589"/>
                  <a:pt x="1740018" y="1244311"/>
                </a:cubicBezTo>
                <a:lnTo>
                  <a:pt x="1789121" y="1346242"/>
                </a:lnTo>
                <a:lnTo>
                  <a:pt x="818440" y="1346242"/>
                </a:lnTo>
                <a:lnTo>
                  <a:pt x="739114" y="1258962"/>
                </a:lnTo>
                <a:cubicBezTo>
                  <a:pt x="554707" y="1074555"/>
                  <a:pt x="326332" y="934116"/>
                  <a:pt x="71062" y="854719"/>
                </a:cubicBezTo>
                <a:lnTo>
                  <a:pt x="0" y="83644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9" name="Group 12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8A2D11-8C92-4C18-81CC-84648953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32" y="484676"/>
            <a:ext cx="4495800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Q2. Match the picture: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0628D-FD7E-45B5-9ACE-F752D5E6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248832"/>
            <a:ext cx="4495800" cy="40254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Bird fly.</a:t>
            </a:r>
          </a:p>
          <a:p>
            <a:r>
              <a:rPr lang="en-US" sz="4400">
                <a:solidFill>
                  <a:schemeClr val="tx2"/>
                </a:solidFill>
              </a:rPr>
              <a:t>Blue </a:t>
            </a:r>
          </a:p>
          <a:p>
            <a:r>
              <a:rPr lang="en-US" sz="4400">
                <a:solidFill>
                  <a:schemeClr val="tx2"/>
                </a:solidFill>
              </a:rPr>
              <a:t>car</a:t>
            </a:r>
          </a:p>
          <a:p>
            <a:r>
              <a:rPr lang="en-US" sz="4400">
                <a:solidFill>
                  <a:schemeClr val="tx2"/>
                </a:solidFill>
              </a:rPr>
              <a:t>Train 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D32D09A8-8BA1-4F10-B703-1FEC47718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" r="2306" b="2"/>
          <a:stretch/>
        </p:blipFill>
        <p:spPr>
          <a:xfrm>
            <a:off x="8689948" y="5866"/>
            <a:ext cx="3499003" cy="343473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AF7B707-5946-4266-AC18-930C1A0B70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1" b="1398"/>
          <a:stretch/>
        </p:blipFill>
        <p:spPr>
          <a:xfrm>
            <a:off x="8689948" y="3429133"/>
            <a:ext cx="3499003" cy="3434732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2D0C356-6EB4-4F70-91A8-23CE5BCC9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6" r="-3" b="-3"/>
          <a:stretch/>
        </p:blipFill>
        <p:spPr>
          <a:xfrm>
            <a:off x="5202147" y="5867"/>
            <a:ext cx="3499003" cy="343473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83D8E78-68F4-4AE2-8057-EFFB4BD3BD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87" r="13150" b="3"/>
          <a:stretch/>
        </p:blipFill>
        <p:spPr>
          <a:xfrm>
            <a:off x="5202147" y="3429134"/>
            <a:ext cx="3499003" cy="34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0656-2023-4E4B-B26E-AB0F844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Posterama"/>
              </a:rPr>
              <a:t>Q3. Complete the answer: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A571258-D98D-4043-8203-7CB03F05F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1913" y="2063323"/>
            <a:ext cx="3113942" cy="3973634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CEA46D8-DE94-47B8-BF6B-59BD1DE49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17667" y="1957938"/>
            <a:ext cx="2969356" cy="4125790"/>
          </a:xfrm>
        </p:spPr>
      </p:pic>
    </p:spTree>
    <p:extLst>
      <p:ext uri="{BB962C8B-B14F-4D97-AF65-F5344CB8AC3E}">
        <p14:creationId xmlns:p14="http://schemas.microsoft.com/office/powerpoint/2010/main" val="150055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B574-EEF7-426E-A0E7-D2FA3274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Posterama"/>
              </a:rPr>
              <a:t>Q3. Complete the answer:</a:t>
            </a:r>
            <a:endParaRPr lang="en-GB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37C7569-0FDC-403F-82CE-187D0F7A0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585" y="2141722"/>
            <a:ext cx="5982676" cy="3826607"/>
          </a:xfr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1B2BB9-81B8-4D9E-BF8E-F302DD965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969" y="2142690"/>
            <a:ext cx="5064370" cy="3824669"/>
          </a:xfrm>
        </p:spPr>
      </p:pic>
    </p:spTree>
    <p:extLst>
      <p:ext uri="{BB962C8B-B14F-4D97-AF65-F5344CB8AC3E}">
        <p14:creationId xmlns:p14="http://schemas.microsoft.com/office/powerpoint/2010/main" val="4707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B81-1276-429C-8EAE-94EF4ACE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Posterama"/>
              </a:rPr>
              <a:t>Q4. Choose the correct answer: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86F429A-2AD6-4F0E-B684-CD6D6D4F77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612" y="1918861"/>
            <a:ext cx="4809392" cy="1204790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2862297-96D7-4D07-9153-547C721AA2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8016" y="1918861"/>
            <a:ext cx="1702044" cy="1204790"/>
          </a:xfr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CCB0596-3254-4F63-86CD-A7B660A05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" y="3319173"/>
            <a:ext cx="4814276" cy="1108654"/>
          </a:xfrm>
          <a:prstGeom prst="rect">
            <a:avLst/>
          </a:prstGeom>
        </p:spPr>
      </p:pic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938694-25E8-4F65-9437-F2EE98BA7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263" y="3314455"/>
            <a:ext cx="1807552" cy="981319"/>
          </a:xfrm>
          <a:prstGeom prst="rect">
            <a:avLst/>
          </a:prstGeom>
        </p:spPr>
      </p:pic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F93B8F-2F91-4D19-BBA9-2335F6CEC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9" y="4538929"/>
            <a:ext cx="4814276" cy="1306834"/>
          </a:xfrm>
          <a:prstGeom prst="rect">
            <a:avLst/>
          </a:prstGeom>
        </p:spPr>
      </p:pic>
      <p:pic>
        <p:nvPicPr>
          <p:cNvPr id="10" name="Picture 10" descr="A picture containing transport, bicycle, wheel&#10;&#10;Description automatically generated">
            <a:extLst>
              <a:ext uri="{FF2B5EF4-FFF2-40B4-BE49-F238E27FC236}">
                <a16:creationId xmlns:a16="http://schemas.microsoft.com/office/drawing/2014/main" id="{A706B3AB-1EAD-4CF2-8696-A4389CE9A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4408" y="4597522"/>
            <a:ext cx="1809261" cy="10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5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163E-40C3-4292-8D27-A176BDD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Posterama"/>
              </a:rPr>
              <a:t>Q4. Choose the correct answer:</a:t>
            </a:r>
            <a:endParaRPr lang="en-GB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8534C9-C38C-40A2-A0FA-CF845D902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635" y="1938400"/>
            <a:ext cx="5012347" cy="1331790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EF2BC4A-4CE3-4C3A-94E2-0C169DF39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5833" y="1858414"/>
            <a:ext cx="1851026" cy="132568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3F33D95-B3DD-4156-9837-FBE89BEFE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3" y="3481782"/>
            <a:ext cx="5019431" cy="1330513"/>
          </a:xfrm>
          <a:prstGeom prst="rect">
            <a:avLst/>
          </a:prstGeom>
        </p:spPr>
      </p:pic>
      <p:pic>
        <p:nvPicPr>
          <p:cNvPr id="8" name="Picture 8" descr="A picture containing transport, concrete mixer&#10;&#10;Description automatically generated">
            <a:extLst>
              <a:ext uri="{FF2B5EF4-FFF2-40B4-BE49-F238E27FC236}">
                <a16:creationId xmlns:a16="http://schemas.microsoft.com/office/drawing/2014/main" id="{6B88960F-C235-4F79-A131-99D0C5840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665" y="3563693"/>
            <a:ext cx="1847361" cy="1215536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0E5D7A72-C15F-4FDF-BB68-B74923C58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93" y="5073579"/>
            <a:ext cx="5019430" cy="13903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410163E-2389-4879-B269-BF682DC60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4125" y="4972783"/>
            <a:ext cx="15906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8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84AAD6-6242-4994-8AE3-32D18F9F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2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27534458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1D2B33"/>
      </a:dk2>
      <a:lt2>
        <a:srgbClr val="E8E4E2"/>
      </a:lt2>
      <a:accent1>
        <a:srgbClr val="4D92C3"/>
      </a:accent1>
      <a:accent2>
        <a:srgbClr val="3B4FB1"/>
      </a:accent2>
      <a:accent3>
        <a:srgbClr val="6A4DC3"/>
      </a:accent3>
      <a:accent4>
        <a:srgbClr val="8A3BB1"/>
      </a:accent4>
      <a:accent5>
        <a:srgbClr val="C34DB9"/>
      </a:accent5>
      <a:accent6>
        <a:srgbClr val="B13B76"/>
      </a:accent6>
      <a:hlink>
        <a:srgbClr val="B9713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SineVTI</vt:lpstr>
      <vt:lpstr>Review UNIT 2</vt:lpstr>
      <vt:lpstr>Question 1: Listen and choose : </vt:lpstr>
      <vt:lpstr>Q2. Match the picture: </vt:lpstr>
      <vt:lpstr>Q3. Complete the answer:</vt:lpstr>
      <vt:lpstr>Q3. Complete the answer:</vt:lpstr>
      <vt:lpstr>Q4. Choose the correct answer:</vt:lpstr>
      <vt:lpstr>Q4. Choose the correct answer: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2021-02-20T19:37:37Z</dcterms:created>
  <dcterms:modified xsi:type="dcterms:W3CDTF">2021-02-21T05:16:36Z</dcterms:modified>
</cp:coreProperties>
</file>