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ED0FD-5896-756C-1EF8-CA6CBD888963}" v="1415" dt="2021-02-10T12:08:23.1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ae'l Al-jhani" userId="S::3502330@stu.rcyci.edu.sa::2336b543-eda7-4bfb-ab40-cff2a1fdd49f" providerId="AD" clId="Web-{58BED0FD-5896-756C-1EF8-CA6CBD888963}"/>
    <pc:docChg chg="addSld delSld modSld">
      <pc:chgData name="Mashae'l Al-jhani" userId="S::3502330@stu.rcyci.edu.sa::2336b543-eda7-4bfb-ab40-cff2a1fdd49f" providerId="AD" clId="Web-{58BED0FD-5896-756C-1EF8-CA6CBD888963}" dt="2021-02-10T12:08:03.607" v="726" actId="20577"/>
      <pc:docMkLst>
        <pc:docMk/>
      </pc:docMkLst>
      <pc:sldChg chg="delSp">
        <pc:chgData name="Mashae'l Al-jhani" userId="S::3502330@stu.rcyci.edu.sa::2336b543-eda7-4bfb-ab40-cff2a1fdd49f" providerId="AD" clId="Web-{58BED0FD-5896-756C-1EF8-CA6CBD888963}" dt="2021-02-09T19:12:51.622" v="0"/>
        <pc:sldMkLst>
          <pc:docMk/>
          <pc:sldMk cId="0" sldId="256"/>
        </pc:sldMkLst>
        <pc:spChg chg="del">
          <ac:chgData name="Mashae'l Al-jhani" userId="S::3502330@stu.rcyci.edu.sa::2336b543-eda7-4bfb-ab40-cff2a1fdd49f" providerId="AD" clId="Web-{58BED0FD-5896-756C-1EF8-CA6CBD888963}" dt="2021-02-09T19:12:51.622" v="0"/>
          <ac:spMkLst>
            <pc:docMk/>
            <pc:sldMk cId="0" sldId="256"/>
            <ac:spMk id="4" creationId="{00000000-0000-0000-0000-000000000000}"/>
          </ac:spMkLst>
        </pc:spChg>
      </pc:sldChg>
      <pc:sldChg chg="del">
        <pc:chgData name="Mashae'l Al-jhani" userId="S::3502330@stu.rcyci.edu.sa::2336b543-eda7-4bfb-ab40-cff2a1fdd49f" providerId="AD" clId="Web-{58BED0FD-5896-756C-1EF8-CA6CBD888963}" dt="2021-02-09T19:13:01.013" v="1"/>
        <pc:sldMkLst>
          <pc:docMk/>
          <pc:sldMk cId="0" sldId="257"/>
        </pc:sldMkLst>
      </pc:sldChg>
      <pc:sldChg chg="addSp delSp modSp new mod setBg">
        <pc:chgData name="Mashae'l Al-jhani" userId="S::3502330@stu.rcyci.edu.sa::2336b543-eda7-4bfb-ab40-cff2a1fdd49f" providerId="AD" clId="Web-{58BED0FD-5896-756C-1EF8-CA6CBD888963}" dt="2021-02-09T19:18:19.428" v="11"/>
        <pc:sldMkLst>
          <pc:docMk/>
          <pc:sldMk cId="3435609684" sldId="270"/>
        </pc:sldMkLst>
        <pc:spChg chg="add del">
          <ac:chgData name="Mashae'l Al-jhani" userId="S::3502330@stu.rcyci.edu.sa::2336b543-eda7-4bfb-ab40-cff2a1fdd49f" providerId="AD" clId="Web-{58BED0FD-5896-756C-1EF8-CA6CBD888963}" dt="2021-02-09T19:18:19.428" v="11"/>
          <ac:spMkLst>
            <pc:docMk/>
            <pc:sldMk cId="3435609684" sldId="270"/>
            <ac:spMk id="2" creationId="{1A95F95B-314D-4FB3-BC12-4DAAEB0691E0}"/>
          </ac:spMkLst>
        </pc:spChg>
        <pc:spChg chg="add del">
          <ac:chgData name="Mashae'l Al-jhani" userId="S::3502330@stu.rcyci.edu.sa::2336b543-eda7-4bfb-ab40-cff2a1fdd49f" providerId="AD" clId="Web-{58BED0FD-5896-756C-1EF8-CA6CBD888963}" dt="2021-02-09T19:18:19.428" v="11"/>
          <ac:spMkLst>
            <pc:docMk/>
            <pc:sldMk cId="3435609684" sldId="270"/>
            <ac:spMk id="3" creationId="{D57E02A7-9432-427D-A930-1622647E4A77}"/>
          </ac:spMkLst>
        </pc:spChg>
        <pc:spChg chg="add">
          <ac:chgData name="Mashae'l Al-jhani" userId="S::3502330@stu.rcyci.edu.sa::2336b543-eda7-4bfb-ab40-cff2a1fdd49f" providerId="AD" clId="Web-{58BED0FD-5896-756C-1EF8-CA6CBD888963}" dt="2021-02-09T19:18:19.428" v="11"/>
          <ac:spMkLst>
            <pc:docMk/>
            <pc:sldMk cId="3435609684" sldId="270"/>
            <ac:spMk id="9" creationId="{42A4FC2C-047E-45A5-965D-8E1E3BF09BC6}"/>
          </ac:spMkLst>
        </pc:spChg>
        <pc:picChg chg="add mod">
          <ac:chgData name="Mashae'l Al-jhani" userId="S::3502330@stu.rcyci.edu.sa::2336b543-eda7-4bfb-ab40-cff2a1fdd49f" providerId="AD" clId="Web-{58BED0FD-5896-756C-1EF8-CA6CBD888963}" dt="2021-02-09T19:18:19.428" v="11"/>
          <ac:picMkLst>
            <pc:docMk/>
            <pc:sldMk cId="3435609684" sldId="270"/>
            <ac:picMk id="4" creationId="{7CF703E4-D78E-48C3-BFEE-C5B5A79440D8}"/>
          </ac:picMkLst>
        </pc:picChg>
      </pc:sldChg>
      <pc:sldChg chg="modSp new">
        <pc:chgData name="Mashae'l Al-jhani" userId="S::3502330@stu.rcyci.edu.sa::2336b543-eda7-4bfb-ab40-cff2a1fdd49f" providerId="AD" clId="Web-{58BED0FD-5896-756C-1EF8-CA6CBD888963}" dt="2021-02-10T12:08:03.607" v="726" actId="20577"/>
        <pc:sldMkLst>
          <pc:docMk/>
          <pc:sldMk cId="3464384463" sldId="271"/>
        </pc:sldMkLst>
        <pc:spChg chg="mod">
          <ac:chgData name="Mashae'l Al-jhani" userId="S::3502330@stu.rcyci.edu.sa::2336b543-eda7-4bfb-ab40-cff2a1fdd49f" providerId="AD" clId="Web-{58BED0FD-5896-756C-1EF8-CA6CBD888963}" dt="2021-02-09T19:44:04.314" v="647" actId="20577"/>
          <ac:spMkLst>
            <pc:docMk/>
            <pc:sldMk cId="3464384463" sldId="271"/>
            <ac:spMk id="2" creationId="{F8CB9686-D42A-4722-B912-3B4FA26B102A}"/>
          </ac:spMkLst>
        </pc:spChg>
        <pc:spChg chg="mod">
          <ac:chgData name="Mashae'l Al-jhani" userId="S::3502330@stu.rcyci.edu.sa::2336b543-eda7-4bfb-ab40-cff2a1fdd49f" providerId="AD" clId="Web-{58BED0FD-5896-756C-1EF8-CA6CBD888963}" dt="2021-02-10T12:08:03.607" v="726" actId="20577"/>
          <ac:spMkLst>
            <pc:docMk/>
            <pc:sldMk cId="3464384463" sldId="271"/>
            <ac:spMk id="3" creationId="{A88E89D4-451E-4C7D-9AD6-7C56F1B1D074}"/>
          </ac:spMkLst>
        </pc:spChg>
      </pc:sldChg>
      <pc:sldChg chg="new del">
        <pc:chgData name="Mashae'l Al-jhani" userId="S::3502330@stu.rcyci.edu.sa::2336b543-eda7-4bfb-ab40-cff2a1fdd49f" providerId="AD" clId="Web-{58BED0FD-5896-756C-1EF8-CA6CBD888963}" dt="2021-02-09T19:48:50.479" v="653"/>
        <pc:sldMkLst>
          <pc:docMk/>
          <pc:sldMk cId="1585362751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00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30789" y="4181807"/>
            <a:ext cx="4013200" cy="2676525"/>
          </a:xfrm>
          <a:custGeom>
            <a:avLst/>
            <a:gdLst/>
            <a:ahLst/>
            <a:cxnLst/>
            <a:rect l="l" t="t" r="r" b="b"/>
            <a:pathLst>
              <a:path w="4013200" h="2676525">
                <a:moveTo>
                  <a:pt x="0" y="2676192"/>
                </a:moveTo>
                <a:lnTo>
                  <a:pt x="4013210" y="0"/>
                </a:lnTo>
              </a:path>
            </a:pathLst>
          </a:custGeom>
          <a:ln w="12700">
            <a:solidFill>
              <a:srgbClr val="F49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042647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12700">
            <a:solidFill>
              <a:srgbClr val="F49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91924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475" y="0"/>
                </a:moveTo>
                <a:lnTo>
                  <a:pt x="0" y="6857999"/>
                </a:lnTo>
                <a:lnTo>
                  <a:pt x="2252075" y="6857999"/>
                </a:lnTo>
                <a:lnTo>
                  <a:pt x="2252075" y="8198"/>
                </a:lnTo>
                <a:lnTo>
                  <a:pt x="2023475" y="0"/>
                </a:lnTo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06716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0" y="0"/>
                </a:moveTo>
                <a:lnTo>
                  <a:pt x="1200672" y="6858000"/>
                </a:lnTo>
                <a:lnTo>
                  <a:pt x="1937283" y="6858000"/>
                </a:lnTo>
                <a:lnTo>
                  <a:pt x="1937283" y="0"/>
                </a:lnTo>
                <a:lnTo>
                  <a:pt x="0" y="0"/>
                </a:lnTo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37904" y="3921143"/>
            <a:ext cx="2506345" cy="2936875"/>
          </a:xfrm>
          <a:custGeom>
            <a:avLst/>
            <a:gdLst/>
            <a:ahLst/>
            <a:cxnLst/>
            <a:rect l="l" t="t" r="r" b="b"/>
            <a:pathLst>
              <a:path w="2506345" h="2936875">
                <a:moveTo>
                  <a:pt x="2506096" y="0"/>
                </a:moveTo>
                <a:lnTo>
                  <a:pt x="0" y="2936855"/>
                </a:lnTo>
                <a:lnTo>
                  <a:pt x="2506096" y="2936855"/>
                </a:lnTo>
                <a:lnTo>
                  <a:pt x="2506096" y="0"/>
                </a:lnTo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012699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0" y="0"/>
                </a:moveTo>
                <a:lnTo>
                  <a:pt x="1854450" y="6858000"/>
                </a:lnTo>
                <a:lnTo>
                  <a:pt x="2131300" y="6849809"/>
                </a:lnTo>
                <a:lnTo>
                  <a:pt x="2131300" y="0"/>
                </a:lnTo>
                <a:lnTo>
                  <a:pt x="0" y="0"/>
                </a:lnTo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295771" y="0"/>
            <a:ext cx="848360" cy="6858000"/>
          </a:xfrm>
          <a:custGeom>
            <a:avLst/>
            <a:gdLst/>
            <a:ahLst/>
            <a:cxnLst/>
            <a:rect l="l" t="t" r="r" b="b"/>
            <a:pathLst>
              <a:path w="848359" h="6858000">
                <a:moveTo>
                  <a:pt x="676183" y="0"/>
                </a:moveTo>
                <a:lnTo>
                  <a:pt x="0" y="6858000"/>
                </a:lnTo>
                <a:lnTo>
                  <a:pt x="848228" y="6858000"/>
                </a:lnTo>
                <a:lnTo>
                  <a:pt x="848228" y="0"/>
                </a:lnTo>
                <a:lnTo>
                  <a:pt x="676183" y="0"/>
                </a:lnTo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95370" y="0"/>
            <a:ext cx="1049020" cy="6858000"/>
          </a:xfrm>
          <a:custGeom>
            <a:avLst/>
            <a:gdLst/>
            <a:ahLst/>
            <a:cxnLst/>
            <a:rect l="l" t="t" r="r" b="b"/>
            <a:pathLst>
              <a:path w="1049020" h="6858000">
                <a:moveTo>
                  <a:pt x="0" y="0"/>
                </a:moveTo>
                <a:lnTo>
                  <a:pt x="937377" y="6858000"/>
                </a:lnTo>
                <a:lnTo>
                  <a:pt x="1048630" y="6858000"/>
                </a:lnTo>
                <a:lnTo>
                  <a:pt x="1048630" y="0"/>
                </a:lnTo>
                <a:lnTo>
                  <a:pt x="0" y="0"/>
                </a:lnTo>
              </a:path>
            </a:pathLst>
          </a:custGeom>
          <a:solidFill>
            <a:srgbClr val="B11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68817" y="4918436"/>
            <a:ext cx="1075690" cy="1939925"/>
          </a:xfrm>
          <a:custGeom>
            <a:avLst/>
            <a:gdLst/>
            <a:ahLst/>
            <a:cxnLst/>
            <a:rect l="l" t="t" r="r" b="b"/>
            <a:pathLst>
              <a:path w="1075690" h="1939925">
                <a:moveTo>
                  <a:pt x="1075182" y="0"/>
                </a:moveTo>
                <a:lnTo>
                  <a:pt x="0" y="1939563"/>
                </a:lnTo>
                <a:lnTo>
                  <a:pt x="1075182" y="1934566"/>
                </a:lnTo>
                <a:lnTo>
                  <a:pt x="1075182" y="0"/>
                </a:lnTo>
              </a:path>
            </a:pathLst>
          </a:custGeom>
          <a:solidFill>
            <a:srgbClr val="B11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66033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0" y="0"/>
                </a:moveTo>
                <a:lnTo>
                  <a:pt x="0" y="2791966"/>
                </a:lnTo>
                <a:lnTo>
                  <a:pt x="447379" y="2791966"/>
                </a:lnTo>
                <a:lnTo>
                  <a:pt x="0" y="0"/>
                </a:lnTo>
                <a:close/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30789" y="4181807"/>
            <a:ext cx="4013200" cy="2676525"/>
          </a:xfrm>
          <a:custGeom>
            <a:avLst/>
            <a:gdLst/>
            <a:ahLst/>
            <a:cxnLst/>
            <a:rect l="l" t="t" r="r" b="b"/>
            <a:pathLst>
              <a:path w="4013200" h="2676525">
                <a:moveTo>
                  <a:pt x="0" y="2676192"/>
                </a:moveTo>
                <a:lnTo>
                  <a:pt x="4013210" y="0"/>
                </a:lnTo>
              </a:path>
            </a:pathLst>
          </a:custGeom>
          <a:ln w="12700">
            <a:solidFill>
              <a:srgbClr val="F49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042647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12700">
            <a:solidFill>
              <a:srgbClr val="F49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91924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475" y="0"/>
                </a:moveTo>
                <a:lnTo>
                  <a:pt x="0" y="6857999"/>
                </a:lnTo>
                <a:lnTo>
                  <a:pt x="2252075" y="6857999"/>
                </a:lnTo>
                <a:lnTo>
                  <a:pt x="2252075" y="8198"/>
                </a:lnTo>
                <a:lnTo>
                  <a:pt x="2023475" y="0"/>
                </a:lnTo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06716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0" y="0"/>
                </a:moveTo>
                <a:lnTo>
                  <a:pt x="1200672" y="6858000"/>
                </a:lnTo>
                <a:lnTo>
                  <a:pt x="1937283" y="6858000"/>
                </a:lnTo>
                <a:lnTo>
                  <a:pt x="1937283" y="0"/>
                </a:lnTo>
                <a:lnTo>
                  <a:pt x="0" y="0"/>
                </a:lnTo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37904" y="3921143"/>
            <a:ext cx="2506345" cy="2936875"/>
          </a:xfrm>
          <a:custGeom>
            <a:avLst/>
            <a:gdLst/>
            <a:ahLst/>
            <a:cxnLst/>
            <a:rect l="l" t="t" r="r" b="b"/>
            <a:pathLst>
              <a:path w="2506345" h="2936875">
                <a:moveTo>
                  <a:pt x="2506096" y="0"/>
                </a:moveTo>
                <a:lnTo>
                  <a:pt x="0" y="2936855"/>
                </a:lnTo>
                <a:lnTo>
                  <a:pt x="2506096" y="2936855"/>
                </a:lnTo>
                <a:lnTo>
                  <a:pt x="2506096" y="0"/>
                </a:lnTo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012699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0" y="0"/>
                </a:moveTo>
                <a:lnTo>
                  <a:pt x="1854450" y="6858000"/>
                </a:lnTo>
                <a:lnTo>
                  <a:pt x="2131300" y="6849809"/>
                </a:lnTo>
                <a:lnTo>
                  <a:pt x="2131300" y="0"/>
                </a:lnTo>
                <a:lnTo>
                  <a:pt x="0" y="0"/>
                </a:lnTo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295771" y="0"/>
            <a:ext cx="848360" cy="6858000"/>
          </a:xfrm>
          <a:custGeom>
            <a:avLst/>
            <a:gdLst/>
            <a:ahLst/>
            <a:cxnLst/>
            <a:rect l="l" t="t" r="r" b="b"/>
            <a:pathLst>
              <a:path w="848359" h="6858000">
                <a:moveTo>
                  <a:pt x="676183" y="0"/>
                </a:moveTo>
                <a:lnTo>
                  <a:pt x="0" y="6858000"/>
                </a:lnTo>
                <a:lnTo>
                  <a:pt x="848228" y="6858000"/>
                </a:lnTo>
                <a:lnTo>
                  <a:pt x="848228" y="0"/>
                </a:lnTo>
                <a:lnTo>
                  <a:pt x="676183" y="0"/>
                </a:lnTo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95370" y="0"/>
            <a:ext cx="1049020" cy="6858000"/>
          </a:xfrm>
          <a:custGeom>
            <a:avLst/>
            <a:gdLst/>
            <a:ahLst/>
            <a:cxnLst/>
            <a:rect l="l" t="t" r="r" b="b"/>
            <a:pathLst>
              <a:path w="1049020" h="6858000">
                <a:moveTo>
                  <a:pt x="0" y="0"/>
                </a:moveTo>
                <a:lnTo>
                  <a:pt x="937377" y="6858000"/>
                </a:lnTo>
                <a:lnTo>
                  <a:pt x="1048630" y="6858000"/>
                </a:lnTo>
                <a:lnTo>
                  <a:pt x="1048630" y="0"/>
                </a:lnTo>
                <a:lnTo>
                  <a:pt x="0" y="0"/>
                </a:lnTo>
              </a:path>
            </a:pathLst>
          </a:custGeom>
          <a:solidFill>
            <a:srgbClr val="B11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68817" y="4918436"/>
            <a:ext cx="1075690" cy="1939925"/>
          </a:xfrm>
          <a:custGeom>
            <a:avLst/>
            <a:gdLst/>
            <a:ahLst/>
            <a:cxnLst/>
            <a:rect l="l" t="t" r="r" b="b"/>
            <a:pathLst>
              <a:path w="1075690" h="1939925">
                <a:moveTo>
                  <a:pt x="1075182" y="0"/>
                </a:moveTo>
                <a:lnTo>
                  <a:pt x="0" y="1939563"/>
                </a:lnTo>
                <a:lnTo>
                  <a:pt x="1075182" y="1934566"/>
                </a:lnTo>
                <a:lnTo>
                  <a:pt x="1075182" y="0"/>
                </a:lnTo>
              </a:path>
            </a:pathLst>
          </a:custGeom>
          <a:solidFill>
            <a:srgbClr val="B11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66033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0" y="0"/>
                </a:moveTo>
                <a:lnTo>
                  <a:pt x="0" y="2791966"/>
                </a:lnTo>
                <a:lnTo>
                  <a:pt x="447379" y="2791966"/>
                </a:lnTo>
                <a:lnTo>
                  <a:pt x="0" y="0"/>
                </a:lnTo>
                <a:close/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30789" y="4181807"/>
            <a:ext cx="4013200" cy="2676525"/>
          </a:xfrm>
          <a:custGeom>
            <a:avLst/>
            <a:gdLst/>
            <a:ahLst/>
            <a:cxnLst/>
            <a:rect l="l" t="t" r="r" b="b"/>
            <a:pathLst>
              <a:path w="4013200" h="2676525">
                <a:moveTo>
                  <a:pt x="0" y="2676192"/>
                </a:moveTo>
                <a:lnTo>
                  <a:pt x="4013210" y="0"/>
                </a:lnTo>
              </a:path>
            </a:pathLst>
          </a:custGeom>
          <a:ln w="12700">
            <a:solidFill>
              <a:srgbClr val="F49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042647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12700">
            <a:solidFill>
              <a:srgbClr val="F49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91924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475" y="0"/>
                </a:moveTo>
                <a:lnTo>
                  <a:pt x="0" y="6857999"/>
                </a:lnTo>
                <a:lnTo>
                  <a:pt x="2252075" y="6857999"/>
                </a:lnTo>
                <a:lnTo>
                  <a:pt x="2252075" y="8198"/>
                </a:lnTo>
                <a:lnTo>
                  <a:pt x="2023475" y="0"/>
                </a:lnTo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06716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0" y="0"/>
                </a:moveTo>
                <a:lnTo>
                  <a:pt x="1200672" y="6858000"/>
                </a:lnTo>
                <a:lnTo>
                  <a:pt x="1937283" y="6858000"/>
                </a:lnTo>
                <a:lnTo>
                  <a:pt x="1937283" y="0"/>
                </a:lnTo>
                <a:lnTo>
                  <a:pt x="0" y="0"/>
                </a:lnTo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37904" y="3921143"/>
            <a:ext cx="2506345" cy="2936875"/>
          </a:xfrm>
          <a:custGeom>
            <a:avLst/>
            <a:gdLst/>
            <a:ahLst/>
            <a:cxnLst/>
            <a:rect l="l" t="t" r="r" b="b"/>
            <a:pathLst>
              <a:path w="2506345" h="2936875">
                <a:moveTo>
                  <a:pt x="2506096" y="0"/>
                </a:moveTo>
                <a:lnTo>
                  <a:pt x="0" y="2936855"/>
                </a:lnTo>
                <a:lnTo>
                  <a:pt x="2506096" y="2936855"/>
                </a:lnTo>
                <a:lnTo>
                  <a:pt x="2506096" y="0"/>
                </a:lnTo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012699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0" y="0"/>
                </a:moveTo>
                <a:lnTo>
                  <a:pt x="1854450" y="6858000"/>
                </a:lnTo>
                <a:lnTo>
                  <a:pt x="2131300" y="6849809"/>
                </a:lnTo>
                <a:lnTo>
                  <a:pt x="2131300" y="0"/>
                </a:lnTo>
                <a:lnTo>
                  <a:pt x="0" y="0"/>
                </a:lnTo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295771" y="0"/>
            <a:ext cx="848360" cy="6858000"/>
          </a:xfrm>
          <a:custGeom>
            <a:avLst/>
            <a:gdLst/>
            <a:ahLst/>
            <a:cxnLst/>
            <a:rect l="l" t="t" r="r" b="b"/>
            <a:pathLst>
              <a:path w="848359" h="6858000">
                <a:moveTo>
                  <a:pt x="676183" y="0"/>
                </a:moveTo>
                <a:lnTo>
                  <a:pt x="0" y="6858000"/>
                </a:lnTo>
                <a:lnTo>
                  <a:pt x="848228" y="6858000"/>
                </a:lnTo>
                <a:lnTo>
                  <a:pt x="848228" y="0"/>
                </a:lnTo>
                <a:lnTo>
                  <a:pt x="676183" y="0"/>
                </a:lnTo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95370" y="0"/>
            <a:ext cx="1049020" cy="6858000"/>
          </a:xfrm>
          <a:custGeom>
            <a:avLst/>
            <a:gdLst/>
            <a:ahLst/>
            <a:cxnLst/>
            <a:rect l="l" t="t" r="r" b="b"/>
            <a:pathLst>
              <a:path w="1049020" h="6858000">
                <a:moveTo>
                  <a:pt x="0" y="0"/>
                </a:moveTo>
                <a:lnTo>
                  <a:pt x="937377" y="6858000"/>
                </a:lnTo>
                <a:lnTo>
                  <a:pt x="1048630" y="6858000"/>
                </a:lnTo>
                <a:lnTo>
                  <a:pt x="1048630" y="0"/>
                </a:lnTo>
                <a:lnTo>
                  <a:pt x="0" y="0"/>
                </a:lnTo>
              </a:path>
            </a:pathLst>
          </a:custGeom>
          <a:solidFill>
            <a:srgbClr val="B11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68817" y="4918436"/>
            <a:ext cx="1075690" cy="1939925"/>
          </a:xfrm>
          <a:custGeom>
            <a:avLst/>
            <a:gdLst/>
            <a:ahLst/>
            <a:cxnLst/>
            <a:rect l="l" t="t" r="r" b="b"/>
            <a:pathLst>
              <a:path w="1075690" h="1939925">
                <a:moveTo>
                  <a:pt x="1075182" y="0"/>
                </a:moveTo>
                <a:lnTo>
                  <a:pt x="0" y="1939563"/>
                </a:lnTo>
                <a:lnTo>
                  <a:pt x="1075182" y="1934566"/>
                </a:lnTo>
                <a:lnTo>
                  <a:pt x="1075182" y="0"/>
                </a:lnTo>
              </a:path>
            </a:pathLst>
          </a:custGeom>
          <a:solidFill>
            <a:srgbClr val="B11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47" y="434574"/>
            <a:ext cx="8070905" cy="1139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F2F9F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251" y="2119312"/>
            <a:ext cx="8381497" cy="4492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55344" cy="5634355"/>
          </a:xfrm>
          <a:custGeom>
            <a:avLst/>
            <a:gdLst/>
            <a:ahLst/>
            <a:cxnLst/>
            <a:rect l="l" t="t" r="r" b="b"/>
            <a:pathLst>
              <a:path w="855344" h="5634355">
                <a:moveTo>
                  <a:pt x="0" y="0"/>
                </a:moveTo>
                <a:lnTo>
                  <a:pt x="0" y="5633915"/>
                </a:lnTo>
                <a:lnTo>
                  <a:pt x="855131" y="8504"/>
                </a:lnTo>
                <a:lnTo>
                  <a:pt x="855131" y="0"/>
                </a:lnTo>
                <a:lnTo>
                  <a:pt x="0" y="0"/>
                </a:lnTo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3778" y="1212726"/>
            <a:ext cx="5325110" cy="136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345" marR="5080" indent="-1605280">
              <a:lnSpc>
                <a:spcPct val="100000"/>
              </a:lnSpc>
            </a:pPr>
            <a:r>
              <a:rPr sz="4800" spc="-40" dirty="0">
                <a:solidFill>
                  <a:srgbClr val="9639CF"/>
                </a:solidFill>
                <a:latin typeface="Comic Sans MS"/>
                <a:cs typeface="Comic Sans MS"/>
              </a:rPr>
              <a:t>SIMPL</a:t>
            </a:r>
            <a:r>
              <a:rPr sz="4800" spc="-30" dirty="0">
                <a:solidFill>
                  <a:srgbClr val="9639CF"/>
                </a:solidFill>
                <a:latin typeface="Comic Sans MS"/>
                <a:cs typeface="Comic Sans MS"/>
              </a:rPr>
              <a:t>E</a:t>
            </a:r>
            <a:r>
              <a:rPr sz="4800" spc="254" dirty="0">
                <a:solidFill>
                  <a:srgbClr val="9639CF"/>
                </a:solidFill>
                <a:latin typeface="Times New Roman"/>
                <a:cs typeface="Times New Roman"/>
              </a:rPr>
              <a:t> </a:t>
            </a:r>
            <a:r>
              <a:rPr sz="4800" spc="-35" dirty="0">
                <a:solidFill>
                  <a:srgbClr val="9639CF"/>
                </a:solidFill>
                <a:latin typeface="Comic Sans MS"/>
                <a:cs typeface="Comic Sans MS"/>
              </a:rPr>
              <a:t>PRESENT</a:t>
            </a:r>
            <a:r>
              <a:rPr sz="4800" spc="-15" dirty="0">
                <a:solidFill>
                  <a:srgbClr val="9639CF"/>
                </a:solidFill>
                <a:latin typeface="Times New Roman"/>
                <a:cs typeface="Times New Roman"/>
              </a:rPr>
              <a:t> </a:t>
            </a:r>
            <a:r>
              <a:rPr sz="4800" spc="-35" dirty="0">
                <a:solidFill>
                  <a:srgbClr val="9639CF"/>
                </a:solidFill>
                <a:latin typeface="Comic Sans MS"/>
                <a:cs typeface="Comic Sans MS"/>
              </a:rPr>
              <a:t>TENSE</a:t>
            </a:r>
            <a:endParaRPr sz="4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115" y="2010155"/>
            <a:ext cx="3986784" cy="3628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542" y="2240788"/>
            <a:ext cx="3527419" cy="3168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8007" y="451358"/>
            <a:ext cx="5079365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9585" marR="5080" indent="-1746885">
              <a:lnSpc>
                <a:spcPct val="100000"/>
              </a:lnSpc>
            </a:pPr>
            <a:r>
              <a:rPr sz="3600" spc="-25" dirty="0">
                <a:solidFill>
                  <a:srgbClr val="6F2F9F"/>
                </a:solidFill>
                <a:latin typeface="Comic Sans MS"/>
                <a:cs typeface="Comic Sans MS"/>
              </a:rPr>
              <a:t>THE</a:t>
            </a:r>
            <a:r>
              <a:rPr sz="3600" spc="1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6F2F9F"/>
                </a:solidFill>
                <a:latin typeface="Comic Sans MS"/>
                <a:cs typeface="Comic Sans MS"/>
              </a:rPr>
              <a:t>PRESENT</a:t>
            </a:r>
            <a:r>
              <a:rPr sz="3600" spc="1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6F2F9F"/>
                </a:solidFill>
                <a:latin typeface="Comic Sans MS"/>
                <a:cs typeface="Comic Sans MS"/>
              </a:rPr>
              <a:t>SIMPLE</a:t>
            </a:r>
            <a:r>
              <a:rPr sz="36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6F2F9F"/>
                </a:solidFill>
                <a:latin typeface="Comic Sans MS"/>
                <a:cs typeface="Comic Sans MS"/>
              </a:rPr>
              <a:t>TENSE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5041" y="1548660"/>
            <a:ext cx="226949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6F2F9F"/>
                </a:solidFill>
                <a:latin typeface="Comic Sans MS"/>
                <a:cs typeface="Comic Sans MS"/>
              </a:rPr>
              <a:t>(Ne</a:t>
            </a:r>
            <a:r>
              <a:rPr sz="3600" spc="-10" dirty="0">
                <a:solidFill>
                  <a:srgbClr val="6F2F9F"/>
                </a:solidFill>
                <a:latin typeface="Comic Sans MS"/>
                <a:cs typeface="Comic Sans MS"/>
              </a:rPr>
              <a:t>g</a:t>
            </a:r>
            <a:r>
              <a:rPr sz="3600" dirty="0">
                <a:solidFill>
                  <a:srgbClr val="6F2F9F"/>
                </a:solidFill>
                <a:latin typeface="Comic Sans MS"/>
                <a:cs typeface="Comic Sans MS"/>
              </a:rPr>
              <a:t>ative)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5025161"/>
            <a:ext cx="50723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EB3C9E"/>
              </a:buClr>
              <a:buSzPct val="79166"/>
              <a:buFont typeface="Wingdings"/>
              <a:buChar char=""/>
              <a:tabLst>
                <a:tab pos="355600" algn="l"/>
              </a:tabLst>
            </a:pPr>
            <a:r>
              <a:rPr sz="2400" b="1" spc="-15" dirty="0">
                <a:latin typeface="Trebuchet MS"/>
                <a:cs typeface="Trebuchet MS"/>
              </a:rPr>
              <a:t>HE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400" b="1" spc="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ESN</a:t>
            </a:r>
            <a:r>
              <a:rPr sz="2400" b="1" spc="-10" dirty="0">
                <a:solidFill>
                  <a:srgbClr val="FF0000"/>
                </a:solidFill>
                <a:latin typeface="Trebuchet MS"/>
                <a:cs typeface="Trebuchet MS"/>
              </a:rPr>
              <a:t>’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WORK</a:t>
            </a:r>
            <a:r>
              <a:rPr sz="240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A</a:t>
            </a:r>
            <a:r>
              <a:rPr sz="2400" b="1" dirty="0">
                <a:latin typeface="Trebuchet MS"/>
                <a:cs typeface="Trebuchet MS"/>
              </a:rPr>
              <a:t>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rebuchet MS"/>
                <a:cs typeface="Trebuchet MS"/>
              </a:rPr>
              <a:t>D</a:t>
            </a:r>
            <a:r>
              <a:rPr sz="2400" b="1" spc="-15" dirty="0">
                <a:latin typeface="Trebuchet MS"/>
                <a:cs typeface="Trebuchet MS"/>
              </a:rPr>
              <a:t>OC</a:t>
            </a:r>
            <a:r>
              <a:rPr sz="2400" b="1" spc="-170" dirty="0">
                <a:latin typeface="Trebuchet MS"/>
                <a:cs typeface="Trebuchet MS"/>
              </a:rPr>
              <a:t>T</a:t>
            </a:r>
            <a:r>
              <a:rPr sz="2400" b="1" spc="-5" dirty="0">
                <a:latin typeface="Trebuchet MS"/>
                <a:cs typeface="Trebuchet MS"/>
              </a:rPr>
              <a:t>OR.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9720" y="2067940"/>
            <a:ext cx="3312657" cy="2736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6033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0" y="0"/>
                </a:moveTo>
                <a:lnTo>
                  <a:pt x="0" y="2791966"/>
                </a:lnTo>
                <a:lnTo>
                  <a:pt x="447379" y="2791966"/>
                </a:lnTo>
                <a:lnTo>
                  <a:pt x="0" y="0"/>
                </a:lnTo>
                <a:close/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1484">
              <a:lnSpc>
                <a:spcPct val="100000"/>
              </a:lnSpc>
            </a:pPr>
            <a:r>
              <a:rPr spc="-25" dirty="0"/>
              <a:t>THE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30" dirty="0"/>
              <a:t>PRESEN</a:t>
            </a:r>
            <a:r>
              <a:rPr spc="-25" dirty="0"/>
              <a:t>T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5" dirty="0"/>
              <a:t>SI</a:t>
            </a:r>
            <a:r>
              <a:rPr spc="5" dirty="0"/>
              <a:t>M</a:t>
            </a:r>
            <a:r>
              <a:rPr spc="-25" dirty="0"/>
              <a:t>PLE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25" dirty="0"/>
              <a:t>TENSE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69096"/>
            <a:ext cx="2158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3F3F3F"/>
                </a:solidFill>
                <a:latin typeface="Comic Sans MS"/>
                <a:cs typeface="Comic Sans MS"/>
              </a:rPr>
              <a:t>NEG</a:t>
            </a:r>
            <a:r>
              <a:rPr sz="1800" b="1" spc="-10" dirty="0">
                <a:solidFill>
                  <a:srgbClr val="3F3F3F"/>
                </a:solidFill>
                <a:latin typeface="Comic Sans MS"/>
                <a:cs typeface="Comic Sans MS"/>
              </a:rPr>
              <a:t>A</a:t>
            </a:r>
            <a:r>
              <a:rPr sz="1800" b="1" spc="-15" dirty="0">
                <a:solidFill>
                  <a:srgbClr val="3F3F3F"/>
                </a:solidFill>
                <a:latin typeface="Comic Sans MS"/>
                <a:cs typeface="Comic Sans MS"/>
              </a:rPr>
              <a:t>TI</a:t>
            </a:r>
            <a:r>
              <a:rPr sz="1800" b="1" spc="-25" dirty="0">
                <a:solidFill>
                  <a:srgbClr val="3F3F3F"/>
                </a:solidFill>
                <a:latin typeface="Comic Sans MS"/>
                <a:cs typeface="Comic Sans MS"/>
              </a:rPr>
              <a:t>V</a:t>
            </a:r>
            <a:r>
              <a:rPr sz="1800" b="1" spc="-10" dirty="0">
                <a:solidFill>
                  <a:srgbClr val="3F3F3F"/>
                </a:solidFill>
                <a:latin typeface="Comic Sans MS"/>
                <a:cs typeface="Comic Sans MS"/>
              </a:rPr>
              <a:t>E: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spc="-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3F3F3F"/>
                </a:solidFill>
                <a:latin typeface="Comic Sans MS"/>
                <a:cs typeface="Comic Sans MS"/>
              </a:rPr>
              <a:t>WORK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251" y="2119312"/>
          <a:ext cx="7344855" cy="4464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5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5899">
                <a:tc>
                  <a:txBody>
                    <a:bodyPr/>
                    <a:lstStyle/>
                    <a:p>
                      <a:pPr marL="76835" marR="1847850">
                        <a:lnSpc>
                          <a:spcPct val="12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YOU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DON’T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45">
                <a:tc>
                  <a:txBody>
                    <a:bodyPr/>
                    <a:lstStyle/>
                    <a:p>
                      <a:pPr marL="76835" marR="1873250">
                        <a:lnSpc>
                          <a:spcPct val="12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SHE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151890">
                        <a:lnSpc>
                          <a:spcPct val="12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u="heavy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u="heavy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u="heavy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N’T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899">
                <a:tc>
                  <a:txBody>
                    <a:bodyPr/>
                    <a:lstStyle/>
                    <a:p>
                      <a:pPr marL="76835" marR="1733550">
                        <a:lnSpc>
                          <a:spcPct val="120100"/>
                        </a:lnSpc>
                      </a:pPr>
                      <a:r>
                        <a:rPr sz="1800" b="1" spc="5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DON’T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6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9033" y="382254"/>
            <a:ext cx="1805939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EB3C9E"/>
                </a:solidFill>
                <a:latin typeface="Arial"/>
                <a:cs typeface="Arial"/>
              </a:rPr>
              <a:t>Practice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9754" y="1783207"/>
            <a:ext cx="4902835" cy="2880360"/>
          </a:xfrm>
          <a:custGeom>
            <a:avLst/>
            <a:gdLst/>
            <a:ahLst/>
            <a:cxnLst/>
            <a:rect l="l" t="t" r="r" b="b"/>
            <a:pathLst>
              <a:path w="4902834" h="2880360">
                <a:moveTo>
                  <a:pt x="3143314" y="2609087"/>
                </a:moveTo>
                <a:lnTo>
                  <a:pt x="1871937" y="2609087"/>
                </a:lnTo>
                <a:lnTo>
                  <a:pt x="1887057" y="2627375"/>
                </a:lnTo>
                <a:lnTo>
                  <a:pt x="1902878" y="2642615"/>
                </a:lnTo>
                <a:lnTo>
                  <a:pt x="1919382" y="2660903"/>
                </a:lnTo>
                <a:lnTo>
                  <a:pt x="1954364" y="2691383"/>
                </a:lnTo>
                <a:lnTo>
                  <a:pt x="1991854" y="2721863"/>
                </a:lnTo>
                <a:lnTo>
                  <a:pt x="2011492" y="2734055"/>
                </a:lnTo>
                <a:lnTo>
                  <a:pt x="2031701" y="2749295"/>
                </a:lnTo>
                <a:lnTo>
                  <a:pt x="2052462" y="2761487"/>
                </a:lnTo>
                <a:lnTo>
                  <a:pt x="2073757" y="2773679"/>
                </a:lnTo>
                <a:lnTo>
                  <a:pt x="2095567" y="2785871"/>
                </a:lnTo>
                <a:lnTo>
                  <a:pt x="2117873" y="2795015"/>
                </a:lnTo>
                <a:lnTo>
                  <a:pt x="2140657" y="2807207"/>
                </a:lnTo>
                <a:lnTo>
                  <a:pt x="2163899" y="2816351"/>
                </a:lnTo>
                <a:lnTo>
                  <a:pt x="2211686" y="2834639"/>
                </a:lnTo>
                <a:lnTo>
                  <a:pt x="2236194" y="2840735"/>
                </a:lnTo>
                <a:lnTo>
                  <a:pt x="2261086" y="2849879"/>
                </a:lnTo>
                <a:lnTo>
                  <a:pt x="2286343" y="2855975"/>
                </a:lnTo>
                <a:lnTo>
                  <a:pt x="2347165" y="2868167"/>
                </a:lnTo>
                <a:lnTo>
                  <a:pt x="2408081" y="2877311"/>
                </a:lnTo>
                <a:lnTo>
                  <a:pt x="2468844" y="2880359"/>
                </a:lnTo>
                <a:lnTo>
                  <a:pt x="2529211" y="2880359"/>
                </a:lnTo>
                <a:lnTo>
                  <a:pt x="2588934" y="2877311"/>
                </a:lnTo>
                <a:lnTo>
                  <a:pt x="2647768" y="2871215"/>
                </a:lnTo>
                <a:lnTo>
                  <a:pt x="2705468" y="2862071"/>
                </a:lnTo>
                <a:lnTo>
                  <a:pt x="2761789" y="2846831"/>
                </a:lnTo>
                <a:lnTo>
                  <a:pt x="2816483" y="2828543"/>
                </a:lnTo>
                <a:lnTo>
                  <a:pt x="2869307" y="2810255"/>
                </a:lnTo>
                <a:lnTo>
                  <a:pt x="2920014" y="2785871"/>
                </a:lnTo>
                <a:lnTo>
                  <a:pt x="2968360" y="2758439"/>
                </a:lnTo>
                <a:lnTo>
                  <a:pt x="3014097" y="2727959"/>
                </a:lnTo>
                <a:lnTo>
                  <a:pt x="3056981" y="2697479"/>
                </a:lnTo>
                <a:lnTo>
                  <a:pt x="3096766" y="2660903"/>
                </a:lnTo>
                <a:lnTo>
                  <a:pt x="3133206" y="2621279"/>
                </a:lnTo>
                <a:lnTo>
                  <a:pt x="3143314" y="2609087"/>
                </a:lnTo>
                <a:close/>
              </a:path>
              <a:path w="4902834" h="2880360">
                <a:moveTo>
                  <a:pt x="4068470" y="2356103"/>
                </a:moveTo>
                <a:lnTo>
                  <a:pt x="661881" y="2356103"/>
                </a:lnTo>
                <a:lnTo>
                  <a:pt x="667977" y="2365247"/>
                </a:lnTo>
                <a:lnTo>
                  <a:pt x="671156" y="2368295"/>
                </a:lnTo>
                <a:lnTo>
                  <a:pt x="710607" y="2417063"/>
                </a:lnTo>
                <a:lnTo>
                  <a:pt x="754082" y="2462783"/>
                </a:lnTo>
                <a:lnTo>
                  <a:pt x="801270" y="2502407"/>
                </a:lnTo>
                <a:lnTo>
                  <a:pt x="851863" y="2542031"/>
                </a:lnTo>
                <a:lnTo>
                  <a:pt x="905550" y="2575559"/>
                </a:lnTo>
                <a:lnTo>
                  <a:pt x="962024" y="2606039"/>
                </a:lnTo>
                <a:lnTo>
                  <a:pt x="1020974" y="2630423"/>
                </a:lnTo>
                <a:lnTo>
                  <a:pt x="1082091" y="2654807"/>
                </a:lnTo>
                <a:lnTo>
                  <a:pt x="1145066" y="2673095"/>
                </a:lnTo>
                <a:lnTo>
                  <a:pt x="1209589" y="2688335"/>
                </a:lnTo>
                <a:lnTo>
                  <a:pt x="1275351" y="2700527"/>
                </a:lnTo>
                <a:lnTo>
                  <a:pt x="1342044" y="2706623"/>
                </a:lnTo>
                <a:lnTo>
                  <a:pt x="1409356" y="2709671"/>
                </a:lnTo>
                <a:lnTo>
                  <a:pt x="1476980" y="2709671"/>
                </a:lnTo>
                <a:lnTo>
                  <a:pt x="1544606" y="2703575"/>
                </a:lnTo>
                <a:lnTo>
                  <a:pt x="1678626" y="2679191"/>
                </a:lnTo>
                <a:lnTo>
                  <a:pt x="1744402" y="2660903"/>
                </a:lnTo>
                <a:lnTo>
                  <a:pt x="1808942" y="2636519"/>
                </a:lnTo>
                <a:lnTo>
                  <a:pt x="1871937" y="2609087"/>
                </a:lnTo>
                <a:lnTo>
                  <a:pt x="3143314" y="2609087"/>
                </a:lnTo>
                <a:lnTo>
                  <a:pt x="3166056" y="2581655"/>
                </a:lnTo>
                <a:lnTo>
                  <a:pt x="3195071" y="2538983"/>
                </a:lnTo>
                <a:lnTo>
                  <a:pt x="3220004" y="2493263"/>
                </a:lnTo>
                <a:lnTo>
                  <a:pt x="3240611" y="2444495"/>
                </a:lnTo>
                <a:lnTo>
                  <a:pt x="3934778" y="2444495"/>
                </a:lnTo>
                <a:lnTo>
                  <a:pt x="3970844" y="2426207"/>
                </a:lnTo>
                <a:lnTo>
                  <a:pt x="4010567" y="2401823"/>
                </a:lnTo>
                <a:lnTo>
                  <a:pt x="4047767" y="2374391"/>
                </a:lnTo>
                <a:lnTo>
                  <a:pt x="4068470" y="2356103"/>
                </a:lnTo>
                <a:close/>
              </a:path>
              <a:path w="4902834" h="2880360">
                <a:moveTo>
                  <a:pt x="3934778" y="2444495"/>
                </a:moveTo>
                <a:lnTo>
                  <a:pt x="3240611" y="2444495"/>
                </a:lnTo>
                <a:lnTo>
                  <a:pt x="3256121" y="2453639"/>
                </a:lnTo>
                <a:lnTo>
                  <a:pt x="3287810" y="2465831"/>
                </a:lnTo>
                <a:lnTo>
                  <a:pt x="3303969" y="2474975"/>
                </a:lnTo>
                <a:lnTo>
                  <a:pt x="3320325" y="2478023"/>
                </a:lnTo>
                <a:lnTo>
                  <a:pt x="3370477" y="2496311"/>
                </a:lnTo>
                <a:lnTo>
                  <a:pt x="3387522" y="2499359"/>
                </a:lnTo>
                <a:lnTo>
                  <a:pt x="3404715" y="2505455"/>
                </a:lnTo>
                <a:lnTo>
                  <a:pt x="3492557" y="2520695"/>
                </a:lnTo>
                <a:lnTo>
                  <a:pt x="3510431" y="2520695"/>
                </a:lnTo>
                <a:lnTo>
                  <a:pt x="3528386" y="2523743"/>
                </a:lnTo>
                <a:lnTo>
                  <a:pt x="3636413" y="2523743"/>
                </a:lnTo>
                <a:lnTo>
                  <a:pt x="3740329" y="2511551"/>
                </a:lnTo>
                <a:lnTo>
                  <a:pt x="3790118" y="2499359"/>
                </a:lnTo>
                <a:lnTo>
                  <a:pt x="3838234" y="2484119"/>
                </a:lnTo>
                <a:lnTo>
                  <a:pt x="3884507" y="2468879"/>
                </a:lnTo>
                <a:lnTo>
                  <a:pt x="3928767" y="2447543"/>
                </a:lnTo>
                <a:lnTo>
                  <a:pt x="3934778" y="2444495"/>
                </a:lnTo>
                <a:close/>
              </a:path>
              <a:path w="4902834" h="2880360">
                <a:moveTo>
                  <a:pt x="1279344" y="256031"/>
                </a:moveTo>
                <a:lnTo>
                  <a:pt x="1126773" y="256031"/>
                </a:lnTo>
                <a:lnTo>
                  <a:pt x="1101305" y="259079"/>
                </a:lnTo>
                <a:lnTo>
                  <a:pt x="1039428" y="268223"/>
                </a:lnTo>
                <a:lnTo>
                  <a:pt x="979604" y="280415"/>
                </a:lnTo>
                <a:lnTo>
                  <a:pt x="922001" y="295655"/>
                </a:lnTo>
                <a:lnTo>
                  <a:pt x="866788" y="316991"/>
                </a:lnTo>
                <a:lnTo>
                  <a:pt x="814134" y="338327"/>
                </a:lnTo>
                <a:lnTo>
                  <a:pt x="764206" y="365759"/>
                </a:lnTo>
                <a:lnTo>
                  <a:pt x="717175" y="393191"/>
                </a:lnTo>
                <a:lnTo>
                  <a:pt x="673208" y="426719"/>
                </a:lnTo>
                <a:lnTo>
                  <a:pt x="632473" y="460247"/>
                </a:lnTo>
                <a:lnTo>
                  <a:pt x="595140" y="496823"/>
                </a:lnTo>
                <a:lnTo>
                  <a:pt x="561378" y="533399"/>
                </a:lnTo>
                <a:lnTo>
                  <a:pt x="531354" y="576071"/>
                </a:lnTo>
                <a:lnTo>
                  <a:pt x="505237" y="615695"/>
                </a:lnTo>
                <a:lnTo>
                  <a:pt x="483196" y="661415"/>
                </a:lnTo>
                <a:lnTo>
                  <a:pt x="465400" y="707135"/>
                </a:lnTo>
                <a:lnTo>
                  <a:pt x="452016" y="752855"/>
                </a:lnTo>
                <a:lnTo>
                  <a:pt x="443214" y="801623"/>
                </a:lnTo>
                <a:lnTo>
                  <a:pt x="439163" y="850391"/>
                </a:lnTo>
                <a:lnTo>
                  <a:pt x="440030" y="899159"/>
                </a:lnTo>
                <a:lnTo>
                  <a:pt x="445985" y="947927"/>
                </a:lnTo>
                <a:lnTo>
                  <a:pt x="441913" y="957071"/>
                </a:lnTo>
                <a:lnTo>
                  <a:pt x="395607" y="963167"/>
                </a:lnTo>
                <a:lnTo>
                  <a:pt x="372920" y="969263"/>
                </a:lnTo>
                <a:lnTo>
                  <a:pt x="350586" y="972311"/>
                </a:lnTo>
                <a:lnTo>
                  <a:pt x="307105" y="984503"/>
                </a:lnTo>
                <a:lnTo>
                  <a:pt x="286023" y="993647"/>
                </a:lnTo>
                <a:lnTo>
                  <a:pt x="265421" y="999743"/>
                </a:lnTo>
                <a:lnTo>
                  <a:pt x="245333" y="1008887"/>
                </a:lnTo>
                <a:lnTo>
                  <a:pt x="225791" y="1018031"/>
                </a:lnTo>
                <a:lnTo>
                  <a:pt x="206825" y="1030223"/>
                </a:lnTo>
                <a:lnTo>
                  <a:pt x="188469" y="1039367"/>
                </a:lnTo>
                <a:lnTo>
                  <a:pt x="170753" y="1051559"/>
                </a:lnTo>
                <a:lnTo>
                  <a:pt x="153712" y="1063751"/>
                </a:lnTo>
                <a:lnTo>
                  <a:pt x="137375" y="1078991"/>
                </a:lnTo>
                <a:lnTo>
                  <a:pt x="121775" y="1091183"/>
                </a:lnTo>
                <a:lnTo>
                  <a:pt x="92916" y="1121663"/>
                </a:lnTo>
                <a:lnTo>
                  <a:pt x="67390" y="1152143"/>
                </a:lnTo>
                <a:lnTo>
                  <a:pt x="32595" y="1210055"/>
                </a:lnTo>
                <a:lnTo>
                  <a:pt x="10414" y="1271015"/>
                </a:lnTo>
                <a:lnTo>
                  <a:pt x="484" y="1331975"/>
                </a:lnTo>
                <a:lnTo>
                  <a:pt x="0" y="1362455"/>
                </a:lnTo>
                <a:lnTo>
                  <a:pt x="2442" y="1392935"/>
                </a:lnTo>
                <a:lnTo>
                  <a:pt x="15927" y="1453895"/>
                </a:lnTo>
                <a:lnTo>
                  <a:pt x="40574" y="1508759"/>
                </a:lnTo>
                <a:lnTo>
                  <a:pt x="76022" y="1563623"/>
                </a:lnTo>
                <a:lnTo>
                  <a:pt x="121908" y="1612391"/>
                </a:lnTo>
                <a:lnTo>
                  <a:pt x="148652" y="1636775"/>
                </a:lnTo>
                <a:lnTo>
                  <a:pt x="177869" y="1658111"/>
                </a:lnTo>
                <a:lnTo>
                  <a:pt x="209515" y="1676399"/>
                </a:lnTo>
                <a:lnTo>
                  <a:pt x="243543" y="1694687"/>
                </a:lnTo>
                <a:lnTo>
                  <a:pt x="229017" y="1706879"/>
                </a:lnTo>
                <a:lnTo>
                  <a:pt x="215278" y="1722119"/>
                </a:lnTo>
                <a:lnTo>
                  <a:pt x="202335" y="1734311"/>
                </a:lnTo>
                <a:lnTo>
                  <a:pt x="190199" y="1749551"/>
                </a:lnTo>
                <a:lnTo>
                  <a:pt x="178878" y="1764791"/>
                </a:lnTo>
                <a:lnTo>
                  <a:pt x="168383" y="1776983"/>
                </a:lnTo>
                <a:lnTo>
                  <a:pt x="158722" y="1792223"/>
                </a:lnTo>
                <a:lnTo>
                  <a:pt x="149906" y="1810511"/>
                </a:lnTo>
                <a:lnTo>
                  <a:pt x="141944" y="1825751"/>
                </a:lnTo>
                <a:lnTo>
                  <a:pt x="134846" y="1840991"/>
                </a:lnTo>
                <a:lnTo>
                  <a:pt x="118831" y="1889759"/>
                </a:lnTo>
                <a:lnTo>
                  <a:pt x="110937" y="1941575"/>
                </a:lnTo>
                <a:lnTo>
                  <a:pt x="110154" y="1959863"/>
                </a:lnTo>
                <a:lnTo>
                  <a:pt x="110313" y="1975103"/>
                </a:lnTo>
                <a:lnTo>
                  <a:pt x="119834" y="2042159"/>
                </a:lnTo>
                <a:lnTo>
                  <a:pt x="141580" y="2103119"/>
                </a:lnTo>
                <a:lnTo>
                  <a:pt x="174461" y="2157983"/>
                </a:lnTo>
                <a:lnTo>
                  <a:pt x="217346" y="2209799"/>
                </a:lnTo>
                <a:lnTo>
                  <a:pt x="269106" y="2255519"/>
                </a:lnTo>
                <a:lnTo>
                  <a:pt x="328609" y="2292095"/>
                </a:lnTo>
                <a:lnTo>
                  <a:pt x="394725" y="2322575"/>
                </a:lnTo>
                <a:lnTo>
                  <a:pt x="466323" y="2343911"/>
                </a:lnTo>
                <a:lnTo>
                  <a:pt x="542272" y="2356103"/>
                </a:lnTo>
                <a:lnTo>
                  <a:pt x="581525" y="2359151"/>
                </a:lnTo>
                <a:lnTo>
                  <a:pt x="621442" y="2359151"/>
                </a:lnTo>
                <a:lnTo>
                  <a:pt x="661881" y="2356103"/>
                </a:lnTo>
                <a:lnTo>
                  <a:pt x="4068470" y="2356103"/>
                </a:lnTo>
                <a:lnTo>
                  <a:pt x="4113914" y="2313431"/>
                </a:lnTo>
                <a:lnTo>
                  <a:pt x="4142522" y="2279903"/>
                </a:lnTo>
                <a:lnTo>
                  <a:pt x="4167925" y="2246375"/>
                </a:lnTo>
                <a:lnTo>
                  <a:pt x="4189954" y="2209799"/>
                </a:lnTo>
                <a:lnTo>
                  <a:pt x="4208438" y="2170175"/>
                </a:lnTo>
                <a:lnTo>
                  <a:pt x="4223208" y="2130551"/>
                </a:lnTo>
                <a:lnTo>
                  <a:pt x="4234092" y="2090927"/>
                </a:lnTo>
                <a:lnTo>
                  <a:pt x="4240921" y="2048255"/>
                </a:lnTo>
                <a:lnTo>
                  <a:pt x="4243525" y="2005583"/>
                </a:lnTo>
                <a:lnTo>
                  <a:pt x="4321006" y="1993391"/>
                </a:lnTo>
                <a:lnTo>
                  <a:pt x="4340046" y="1987295"/>
                </a:lnTo>
                <a:lnTo>
                  <a:pt x="4358936" y="1984247"/>
                </a:lnTo>
                <a:lnTo>
                  <a:pt x="4377667" y="1978151"/>
                </a:lnTo>
                <a:lnTo>
                  <a:pt x="4396229" y="1975103"/>
                </a:lnTo>
                <a:lnTo>
                  <a:pt x="4468616" y="1950719"/>
                </a:lnTo>
                <a:lnTo>
                  <a:pt x="4486203" y="1941575"/>
                </a:lnTo>
                <a:lnTo>
                  <a:pt x="4520699" y="1929383"/>
                </a:lnTo>
                <a:lnTo>
                  <a:pt x="4554235" y="1911095"/>
                </a:lnTo>
                <a:lnTo>
                  <a:pt x="4602579" y="1883663"/>
                </a:lnTo>
                <a:lnTo>
                  <a:pt x="4650985" y="1850135"/>
                </a:lnTo>
                <a:lnTo>
                  <a:pt x="4695258" y="1816607"/>
                </a:lnTo>
                <a:lnTo>
                  <a:pt x="4735361" y="1780031"/>
                </a:lnTo>
                <a:lnTo>
                  <a:pt x="4771257" y="1740407"/>
                </a:lnTo>
                <a:lnTo>
                  <a:pt x="4802911" y="1700783"/>
                </a:lnTo>
                <a:lnTo>
                  <a:pt x="4830286" y="1658111"/>
                </a:lnTo>
                <a:lnTo>
                  <a:pt x="4853345" y="1612391"/>
                </a:lnTo>
                <a:lnTo>
                  <a:pt x="4872053" y="1569719"/>
                </a:lnTo>
                <a:lnTo>
                  <a:pt x="4886373" y="1523999"/>
                </a:lnTo>
                <a:lnTo>
                  <a:pt x="4896269" y="1475231"/>
                </a:lnTo>
                <a:lnTo>
                  <a:pt x="4901705" y="1429511"/>
                </a:lnTo>
                <a:lnTo>
                  <a:pt x="4902643" y="1380743"/>
                </a:lnTo>
                <a:lnTo>
                  <a:pt x="4899049" y="1335023"/>
                </a:lnTo>
                <a:lnTo>
                  <a:pt x="4890886" y="1286255"/>
                </a:lnTo>
                <a:lnTo>
                  <a:pt x="4878116" y="1240535"/>
                </a:lnTo>
                <a:lnTo>
                  <a:pt x="4860705" y="1194815"/>
                </a:lnTo>
                <a:lnTo>
                  <a:pt x="4838616" y="1149095"/>
                </a:lnTo>
                <a:lnTo>
                  <a:pt x="4811812" y="1106423"/>
                </a:lnTo>
                <a:lnTo>
                  <a:pt x="4780257" y="1063751"/>
                </a:lnTo>
                <a:lnTo>
                  <a:pt x="4743915" y="1021079"/>
                </a:lnTo>
                <a:lnTo>
                  <a:pt x="4746685" y="1018031"/>
                </a:lnTo>
                <a:lnTo>
                  <a:pt x="4762756" y="981455"/>
                </a:lnTo>
                <a:lnTo>
                  <a:pt x="4782671" y="920495"/>
                </a:lnTo>
                <a:lnTo>
                  <a:pt x="4789697" y="880871"/>
                </a:lnTo>
                <a:lnTo>
                  <a:pt x="4792776" y="841247"/>
                </a:lnTo>
                <a:lnTo>
                  <a:pt x="4792019" y="804671"/>
                </a:lnTo>
                <a:lnTo>
                  <a:pt x="4787535" y="765047"/>
                </a:lnTo>
                <a:lnTo>
                  <a:pt x="4767819" y="691895"/>
                </a:lnTo>
                <a:lnTo>
                  <a:pt x="4734502" y="621791"/>
                </a:lnTo>
                <a:lnTo>
                  <a:pt x="4688457" y="557783"/>
                </a:lnTo>
                <a:lnTo>
                  <a:pt x="4660934" y="527303"/>
                </a:lnTo>
                <a:lnTo>
                  <a:pt x="4630557" y="499871"/>
                </a:lnTo>
                <a:lnTo>
                  <a:pt x="4597435" y="472439"/>
                </a:lnTo>
                <a:lnTo>
                  <a:pt x="4561676" y="448055"/>
                </a:lnTo>
                <a:lnTo>
                  <a:pt x="4523390" y="426719"/>
                </a:lnTo>
                <a:lnTo>
                  <a:pt x="4482686" y="408431"/>
                </a:lnTo>
                <a:lnTo>
                  <a:pt x="4439673" y="390143"/>
                </a:lnTo>
                <a:lnTo>
                  <a:pt x="4394460" y="374903"/>
                </a:lnTo>
                <a:lnTo>
                  <a:pt x="4347157" y="362711"/>
                </a:lnTo>
                <a:lnTo>
                  <a:pt x="4343430" y="347471"/>
                </a:lnTo>
                <a:lnTo>
                  <a:pt x="4340812" y="338327"/>
                </a:lnTo>
                <a:lnTo>
                  <a:pt x="1591399" y="338327"/>
                </a:lnTo>
                <a:lnTo>
                  <a:pt x="1569042" y="329183"/>
                </a:lnTo>
                <a:lnTo>
                  <a:pt x="1546335" y="316991"/>
                </a:lnTo>
                <a:lnTo>
                  <a:pt x="1523298" y="310895"/>
                </a:lnTo>
                <a:lnTo>
                  <a:pt x="1476316" y="292607"/>
                </a:lnTo>
                <a:lnTo>
                  <a:pt x="1403887" y="274319"/>
                </a:lnTo>
                <a:lnTo>
                  <a:pt x="1379306" y="271271"/>
                </a:lnTo>
                <a:lnTo>
                  <a:pt x="1354540" y="265175"/>
                </a:lnTo>
                <a:lnTo>
                  <a:pt x="1279344" y="256031"/>
                </a:lnTo>
                <a:close/>
              </a:path>
              <a:path w="4902834" h="2880360">
                <a:moveTo>
                  <a:pt x="2131771" y="79247"/>
                </a:moveTo>
                <a:lnTo>
                  <a:pt x="2038762" y="85343"/>
                </a:lnTo>
                <a:lnTo>
                  <a:pt x="1993078" y="91439"/>
                </a:lnTo>
                <a:lnTo>
                  <a:pt x="1948221" y="100583"/>
                </a:lnTo>
                <a:lnTo>
                  <a:pt x="1904401" y="112775"/>
                </a:lnTo>
                <a:lnTo>
                  <a:pt x="1861829" y="128015"/>
                </a:lnTo>
                <a:lnTo>
                  <a:pt x="1820715" y="146303"/>
                </a:lnTo>
                <a:lnTo>
                  <a:pt x="1781268" y="167639"/>
                </a:lnTo>
                <a:lnTo>
                  <a:pt x="1743701" y="188975"/>
                </a:lnTo>
                <a:lnTo>
                  <a:pt x="1708222" y="213359"/>
                </a:lnTo>
                <a:lnTo>
                  <a:pt x="1675042" y="240791"/>
                </a:lnTo>
                <a:lnTo>
                  <a:pt x="1644371" y="271271"/>
                </a:lnTo>
                <a:lnTo>
                  <a:pt x="1616420" y="304799"/>
                </a:lnTo>
                <a:lnTo>
                  <a:pt x="1591399" y="338327"/>
                </a:lnTo>
                <a:lnTo>
                  <a:pt x="4340812" y="338327"/>
                </a:lnTo>
                <a:lnTo>
                  <a:pt x="4339066" y="332231"/>
                </a:lnTo>
                <a:lnTo>
                  <a:pt x="4334075" y="316991"/>
                </a:lnTo>
                <a:lnTo>
                  <a:pt x="4328464" y="304799"/>
                </a:lnTo>
                <a:lnTo>
                  <a:pt x="4322242" y="289559"/>
                </a:lnTo>
                <a:lnTo>
                  <a:pt x="4315416" y="274319"/>
                </a:lnTo>
                <a:lnTo>
                  <a:pt x="4307997" y="262127"/>
                </a:lnTo>
                <a:lnTo>
                  <a:pt x="4299991" y="246887"/>
                </a:lnTo>
                <a:lnTo>
                  <a:pt x="4291407" y="234695"/>
                </a:lnTo>
                <a:lnTo>
                  <a:pt x="4282253" y="222503"/>
                </a:lnTo>
                <a:lnTo>
                  <a:pt x="4280310" y="219455"/>
                </a:lnTo>
                <a:lnTo>
                  <a:pt x="2549233" y="219455"/>
                </a:lnTo>
                <a:lnTo>
                  <a:pt x="2541088" y="213359"/>
                </a:lnTo>
                <a:lnTo>
                  <a:pt x="2531078" y="207263"/>
                </a:lnTo>
                <a:lnTo>
                  <a:pt x="2520871" y="198119"/>
                </a:lnTo>
                <a:lnTo>
                  <a:pt x="2510471" y="192023"/>
                </a:lnTo>
                <a:lnTo>
                  <a:pt x="2489106" y="179831"/>
                </a:lnTo>
                <a:lnTo>
                  <a:pt x="2478148" y="170687"/>
                </a:lnTo>
                <a:lnTo>
                  <a:pt x="2455701" y="158495"/>
                </a:lnTo>
                <a:lnTo>
                  <a:pt x="2444219" y="152399"/>
                </a:lnTo>
                <a:lnTo>
                  <a:pt x="2432569" y="149351"/>
                </a:lnTo>
                <a:lnTo>
                  <a:pt x="2408781" y="137159"/>
                </a:lnTo>
                <a:lnTo>
                  <a:pt x="2364049" y="118871"/>
                </a:lnTo>
                <a:lnTo>
                  <a:pt x="2272231" y="94487"/>
                </a:lnTo>
                <a:lnTo>
                  <a:pt x="2178675" y="82295"/>
                </a:lnTo>
                <a:lnTo>
                  <a:pt x="2131771" y="79247"/>
                </a:lnTo>
                <a:close/>
              </a:path>
              <a:path w="4902834" h="2880360">
                <a:moveTo>
                  <a:pt x="1228671" y="252983"/>
                </a:moveTo>
                <a:lnTo>
                  <a:pt x="1177759" y="252983"/>
                </a:lnTo>
                <a:lnTo>
                  <a:pt x="1152265" y="256031"/>
                </a:lnTo>
                <a:lnTo>
                  <a:pt x="1254048" y="256031"/>
                </a:lnTo>
                <a:lnTo>
                  <a:pt x="1228671" y="252983"/>
                </a:lnTo>
                <a:close/>
              </a:path>
              <a:path w="4902834" h="2880360">
                <a:moveTo>
                  <a:pt x="3023134" y="0"/>
                </a:moveTo>
                <a:lnTo>
                  <a:pt x="2984707" y="0"/>
                </a:lnTo>
                <a:lnTo>
                  <a:pt x="2908730" y="6095"/>
                </a:lnTo>
                <a:lnTo>
                  <a:pt x="2799523" y="30479"/>
                </a:lnTo>
                <a:lnTo>
                  <a:pt x="2731883" y="60959"/>
                </a:lnTo>
                <a:lnTo>
                  <a:pt x="2669972" y="94487"/>
                </a:lnTo>
                <a:lnTo>
                  <a:pt x="2615158" y="140207"/>
                </a:lnTo>
                <a:lnTo>
                  <a:pt x="2568807" y="192023"/>
                </a:lnTo>
                <a:lnTo>
                  <a:pt x="2549233" y="219455"/>
                </a:lnTo>
                <a:lnTo>
                  <a:pt x="4280310" y="219455"/>
                </a:lnTo>
                <a:lnTo>
                  <a:pt x="4251459" y="182879"/>
                </a:lnTo>
                <a:lnTo>
                  <a:pt x="4224103" y="155447"/>
                </a:lnTo>
                <a:lnTo>
                  <a:pt x="3385391" y="155447"/>
                </a:lnTo>
                <a:lnTo>
                  <a:pt x="3382800" y="152399"/>
                </a:lnTo>
                <a:lnTo>
                  <a:pt x="3374128" y="146303"/>
                </a:lnTo>
                <a:lnTo>
                  <a:pt x="3365166" y="137159"/>
                </a:lnTo>
                <a:lnTo>
                  <a:pt x="3355921" y="128015"/>
                </a:lnTo>
                <a:lnTo>
                  <a:pt x="3346399" y="118871"/>
                </a:lnTo>
                <a:lnTo>
                  <a:pt x="3336607" y="112775"/>
                </a:lnTo>
                <a:lnTo>
                  <a:pt x="3326549" y="103631"/>
                </a:lnTo>
                <a:lnTo>
                  <a:pt x="3316234" y="97535"/>
                </a:lnTo>
                <a:lnTo>
                  <a:pt x="3305667" y="91439"/>
                </a:lnTo>
                <a:lnTo>
                  <a:pt x="3294854" y="82295"/>
                </a:lnTo>
                <a:lnTo>
                  <a:pt x="3249271" y="57911"/>
                </a:lnTo>
                <a:lnTo>
                  <a:pt x="3225169" y="48767"/>
                </a:lnTo>
                <a:lnTo>
                  <a:pt x="3212813" y="42671"/>
                </a:lnTo>
                <a:lnTo>
                  <a:pt x="3175774" y="27431"/>
                </a:lnTo>
                <a:lnTo>
                  <a:pt x="3100009" y="9143"/>
                </a:lnTo>
                <a:lnTo>
                  <a:pt x="3061625" y="3047"/>
                </a:lnTo>
                <a:lnTo>
                  <a:pt x="3023134" y="0"/>
                </a:lnTo>
                <a:close/>
              </a:path>
              <a:path w="4902834" h="2880360">
                <a:moveTo>
                  <a:pt x="3802292" y="0"/>
                </a:moveTo>
                <a:lnTo>
                  <a:pt x="3718120" y="6095"/>
                </a:lnTo>
                <a:lnTo>
                  <a:pt x="3676630" y="12191"/>
                </a:lnTo>
                <a:lnTo>
                  <a:pt x="3635805" y="21335"/>
                </a:lnTo>
                <a:lnTo>
                  <a:pt x="3595843" y="33527"/>
                </a:lnTo>
                <a:lnTo>
                  <a:pt x="3556945" y="48767"/>
                </a:lnTo>
                <a:lnTo>
                  <a:pt x="3519309" y="64007"/>
                </a:lnTo>
                <a:lnTo>
                  <a:pt x="3483136" y="85343"/>
                </a:lnTo>
                <a:lnTo>
                  <a:pt x="3448626" y="106679"/>
                </a:lnTo>
                <a:lnTo>
                  <a:pt x="3415978" y="131063"/>
                </a:lnTo>
                <a:lnTo>
                  <a:pt x="3385391" y="155447"/>
                </a:lnTo>
                <a:lnTo>
                  <a:pt x="4224103" y="155447"/>
                </a:lnTo>
                <a:lnTo>
                  <a:pt x="4215839" y="149351"/>
                </a:lnTo>
                <a:lnTo>
                  <a:pt x="4202932" y="137159"/>
                </a:lnTo>
                <a:lnTo>
                  <a:pt x="4189523" y="124967"/>
                </a:lnTo>
                <a:lnTo>
                  <a:pt x="4175619" y="115823"/>
                </a:lnTo>
                <a:lnTo>
                  <a:pt x="4161229" y="106679"/>
                </a:lnTo>
                <a:lnTo>
                  <a:pt x="4125612" y="82295"/>
                </a:lnTo>
                <a:lnTo>
                  <a:pt x="4088464" y="64007"/>
                </a:lnTo>
                <a:lnTo>
                  <a:pt x="4049982" y="45719"/>
                </a:lnTo>
                <a:lnTo>
                  <a:pt x="3969821" y="21335"/>
                </a:lnTo>
                <a:lnTo>
                  <a:pt x="3928540" y="12191"/>
                </a:lnTo>
                <a:lnTo>
                  <a:pt x="3886725" y="6095"/>
                </a:lnTo>
                <a:lnTo>
                  <a:pt x="3802292" y="0"/>
                </a:lnTo>
                <a:close/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2486" y="4933486"/>
            <a:ext cx="160020" cy="158750"/>
          </a:xfrm>
          <a:custGeom>
            <a:avLst/>
            <a:gdLst/>
            <a:ahLst/>
            <a:cxnLst/>
            <a:rect l="l" t="t" r="r" b="b"/>
            <a:pathLst>
              <a:path w="160020" h="158750">
                <a:moveTo>
                  <a:pt x="72466" y="0"/>
                </a:moveTo>
                <a:lnTo>
                  <a:pt x="35355" y="13418"/>
                </a:lnTo>
                <a:lnTo>
                  <a:pt x="9436" y="44367"/>
                </a:lnTo>
                <a:lnTo>
                  <a:pt x="0" y="89520"/>
                </a:lnTo>
                <a:lnTo>
                  <a:pt x="2720" y="102343"/>
                </a:lnTo>
                <a:lnTo>
                  <a:pt x="23166" y="134952"/>
                </a:lnTo>
                <a:lnTo>
                  <a:pt x="60101" y="154874"/>
                </a:lnTo>
                <a:lnTo>
                  <a:pt x="92653" y="158631"/>
                </a:lnTo>
                <a:lnTo>
                  <a:pt x="106401" y="155056"/>
                </a:lnTo>
                <a:lnTo>
                  <a:pt x="140245" y="131687"/>
                </a:lnTo>
                <a:lnTo>
                  <a:pt x="158104" y="94237"/>
                </a:lnTo>
                <a:lnTo>
                  <a:pt x="159419" y="79711"/>
                </a:lnTo>
                <a:lnTo>
                  <a:pt x="159293" y="75189"/>
                </a:lnTo>
                <a:lnTo>
                  <a:pt x="146711" y="36924"/>
                </a:lnTo>
                <a:lnTo>
                  <a:pt x="116402" y="10011"/>
                </a:lnTo>
                <a:lnTo>
                  <a:pt x="72466" y="0"/>
                </a:lnTo>
                <a:close/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75" y="4754920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156200" y="0"/>
                </a:moveTo>
                <a:lnTo>
                  <a:pt x="114511" y="6511"/>
                </a:lnTo>
                <a:lnTo>
                  <a:pt x="77129" y="23267"/>
                </a:lnTo>
                <a:lnTo>
                  <a:pt x="45520" y="49004"/>
                </a:lnTo>
                <a:lnTo>
                  <a:pt x="21152" y="82462"/>
                </a:lnTo>
                <a:lnTo>
                  <a:pt x="5489" y="122378"/>
                </a:lnTo>
                <a:lnTo>
                  <a:pt x="0" y="167491"/>
                </a:lnTo>
                <a:lnTo>
                  <a:pt x="1263" y="181473"/>
                </a:lnTo>
                <a:lnTo>
                  <a:pt x="12035" y="220972"/>
                </a:lnTo>
                <a:lnTo>
                  <a:pt x="32429" y="255708"/>
                </a:lnTo>
                <a:lnTo>
                  <a:pt x="61356" y="284271"/>
                </a:lnTo>
                <a:lnTo>
                  <a:pt x="97727" y="305253"/>
                </a:lnTo>
                <a:lnTo>
                  <a:pt x="140450" y="317245"/>
                </a:lnTo>
                <a:lnTo>
                  <a:pt x="171924" y="319550"/>
                </a:lnTo>
                <a:lnTo>
                  <a:pt x="186334" y="317818"/>
                </a:lnTo>
                <a:lnTo>
                  <a:pt x="226798" y="305367"/>
                </a:lnTo>
                <a:lnTo>
                  <a:pt x="261887" y="283259"/>
                </a:lnTo>
                <a:lnTo>
                  <a:pt x="290031" y="253063"/>
                </a:lnTo>
                <a:lnTo>
                  <a:pt x="309659" y="216350"/>
                </a:lnTo>
                <a:lnTo>
                  <a:pt x="319199" y="174692"/>
                </a:lnTo>
                <a:lnTo>
                  <a:pt x="319866" y="159979"/>
                </a:lnTo>
                <a:lnTo>
                  <a:pt x="319866" y="159604"/>
                </a:lnTo>
                <a:lnTo>
                  <a:pt x="314055" y="117147"/>
                </a:lnTo>
                <a:lnTo>
                  <a:pt x="297768" y="79007"/>
                </a:lnTo>
                <a:lnTo>
                  <a:pt x="272423" y="46704"/>
                </a:lnTo>
                <a:lnTo>
                  <a:pt x="239435" y="21756"/>
                </a:lnTo>
                <a:lnTo>
                  <a:pt x="200222" y="5682"/>
                </a:lnTo>
                <a:lnTo>
                  <a:pt x="156200" y="0"/>
                </a:lnTo>
                <a:close/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2122" y="4437507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60" h="480060">
                <a:moveTo>
                  <a:pt x="240029" y="0"/>
                </a:moveTo>
                <a:lnTo>
                  <a:pt x="201090" y="3140"/>
                </a:lnTo>
                <a:lnTo>
                  <a:pt x="146589" y="18859"/>
                </a:lnTo>
                <a:lnTo>
                  <a:pt x="98261" y="46305"/>
                </a:lnTo>
                <a:lnTo>
                  <a:pt x="57771" y="83811"/>
                </a:lnTo>
                <a:lnTo>
                  <a:pt x="26787" y="129712"/>
                </a:lnTo>
                <a:lnTo>
                  <a:pt x="6974" y="182340"/>
                </a:lnTo>
                <a:lnTo>
                  <a:pt x="795" y="220340"/>
                </a:lnTo>
                <a:lnTo>
                  <a:pt x="0" y="240029"/>
                </a:lnTo>
                <a:lnTo>
                  <a:pt x="795" y="259700"/>
                </a:lnTo>
                <a:lnTo>
                  <a:pt x="6974" y="297668"/>
                </a:lnTo>
                <a:lnTo>
                  <a:pt x="26787" y="350261"/>
                </a:lnTo>
                <a:lnTo>
                  <a:pt x="57771" y="396139"/>
                </a:lnTo>
                <a:lnTo>
                  <a:pt x="98261" y="433632"/>
                </a:lnTo>
                <a:lnTo>
                  <a:pt x="146589" y="461071"/>
                </a:lnTo>
                <a:lnTo>
                  <a:pt x="201090" y="476788"/>
                </a:lnTo>
                <a:lnTo>
                  <a:pt x="240029" y="479928"/>
                </a:lnTo>
                <a:lnTo>
                  <a:pt x="259698" y="479133"/>
                </a:lnTo>
                <a:lnTo>
                  <a:pt x="297669" y="472954"/>
                </a:lnTo>
                <a:lnTo>
                  <a:pt x="350280" y="453145"/>
                </a:lnTo>
                <a:lnTo>
                  <a:pt x="396186" y="422169"/>
                </a:lnTo>
                <a:lnTo>
                  <a:pt x="433710" y="381695"/>
                </a:lnTo>
                <a:lnTo>
                  <a:pt x="461179" y="333394"/>
                </a:lnTo>
                <a:lnTo>
                  <a:pt x="476914" y="278934"/>
                </a:lnTo>
                <a:lnTo>
                  <a:pt x="480059" y="240029"/>
                </a:lnTo>
                <a:lnTo>
                  <a:pt x="479263" y="220340"/>
                </a:lnTo>
                <a:lnTo>
                  <a:pt x="473076" y="182340"/>
                </a:lnTo>
                <a:lnTo>
                  <a:pt x="453243" y="129712"/>
                </a:lnTo>
                <a:lnTo>
                  <a:pt x="422237" y="83811"/>
                </a:lnTo>
                <a:lnTo>
                  <a:pt x="381732" y="46305"/>
                </a:lnTo>
                <a:lnTo>
                  <a:pt x="333405" y="18859"/>
                </a:lnTo>
                <a:lnTo>
                  <a:pt x="278932" y="3140"/>
                </a:lnTo>
                <a:lnTo>
                  <a:pt x="240029" y="0"/>
                </a:lnTo>
                <a:close/>
              </a:path>
            </a:pathLst>
          </a:custGeom>
          <a:solidFill>
            <a:srgbClr val="F4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9754" y="1782161"/>
            <a:ext cx="4902835" cy="2881630"/>
          </a:xfrm>
          <a:custGeom>
            <a:avLst/>
            <a:gdLst/>
            <a:ahLst/>
            <a:cxnLst/>
            <a:rect l="l" t="t" r="r" b="b"/>
            <a:pathLst>
              <a:path w="4902834" h="2881629">
                <a:moveTo>
                  <a:pt x="445985" y="948724"/>
                </a:moveTo>
                <a:lnTo>
                  <a:pt x="440030" y="898661"/>
                </a:lnTo>
                <a:lnTo>
                  <a:pt x="439163" y="849173"/>
                </a:lnTo>
                <a:lnTo>
                  <a:pt x="443214" y="800438"/>
                </a:lnTo>
                <a:lnTo>
                  <a:pt x="452016" y="752634"/>
                </a:lnTo>
                <a:lnTo>
                  <a:pt x="465400" y="705937"/>
                </a:lnTo>
                <a:lnTo>
                  <a:pt x="483196" y="660525"/>
                </a:lnTo>
                <a:lnTo>
                  <a:pt x="505237" y="616575"/>
                </a:lnTo>
                <a:lnTo>
                  <a:pt x="531354" y="574265"/>
                </a:lnTo>
                <a:lnTo>
                  <a:pt x="561378" y="533772"/>
                </a:lnTo>
                <a:lnTo>
                  <a:pt x="595140" y="495273"/>
                </a:lnTo>
                <a:lnTo>
                  <a:pt x="632473" y="458946"/>
                </a:lnTo>
                <a:lnTo>
                  <a:pt x="673208" y="424969"/>
                </a:lnTo>
                <a:lnTo>
                  <a:pt x="717175" y="393517"/>
                </a:lnTo>
                <a:lnTo>
                  <a:pt x="764206" y="364769"/>
                </a:lnTo>
                <a:lnTo>
                  <a:pt x="814134" y="338902"/>
                </a:lnTo>
                <a:lnTo>
                  <a:pt x="866788" y="316094"/>
                </a:lnTo>
                <a:lnTo>
                  <a:pt x="922001" y="296522"/>
                </a:lnTo>
                <a:lnTo>
                  <a:pt x="979604" y="280362"/>
                </a:lnTo>
                <a:lnTo>
                  <a:pt x="1039428" y="267794"/>
                </a:lnTo>
                <a:lnTo>
                  <a:pt x="1101305" y="258992"/>
                </a:lnTo>
                <a:lnTo>
                  <a:pt x="1152265" y="254837"/>
                </a:lnTo>
                <a:lnTo>
                  <a:pt x="1203234" y="253417"/>
                </a:lnTo>
                <a:lnTo>
                  <a:pt x="1228671" y="253725"/>
                </a:lnTo>
                <a:lnTo>
                  <a:pt x="1279344" y="256361"/>
                </a:lnTo>
                <a:lnTo>
                  <a:pt x="1329611" y="261669"/>
                </a:lnTo>
                <a:lnTo>
                  <a:pt x="1379306" y="269623"/>
                </a:lnTo>
                <a:lnTo>
                  <a:pt x="1428263" y="280198"/>
                </a:lnTo>
                <a:lnTo>
                  <a:pt x="1476316" y="293368"/>
                </a:lnTo>
                <a:lnTo>
                  <a:pt x="1523298" y="309108"/>
                </a:lnTo>
                <a:lnTo>
                  <a:pt x="1569042" y="327391"/>
                </a:lnTo>
                <a:lnTo>
                  <a:pt x="1591399" y="337478"/>
                </a:lnTo>
                <a:lnTo>
                  <a:pt x="1616420" y="303131"/>
                </a:lnTo>
                <a:lnTo>
                  <a:pt x="1644371" y="271034"/>
                </a:lnTo>
                <a:lnTo>
                  <a:pt x="1675042" y="241239"/>
                </a:lnTo>
                <a:lnTo>
                  <a:pt x="1708222" y="213798"/>
                </a:lnTo>
                <a:lnTo>
                  <a:pt x="1743701" y="188762"/>
                </a:lnTo>
                <a:lnTo>
                  <a:pt x="1781268" y="166183"/>
                </a:lnTo>
                <a:lnTo>
                  <a:pt x="1820715" y="146113"/>
                </a:lnTo>
                <a:lnTo>
                  <a:pt x="1861829" y="128603"/>
                </a:lnTo>
                <a:lnTo>
                  <a:pt x="1904401" y="113704"/>
                </a:lnTo>
                <a:lnTo>
                  <a:pt x="1948221" y="101468"/>
                </a:lnTo>
                <a:lnTo>
                  <a:pt x="1993078" y="91947"/>
                </a:lnTo>
                <a:lnTo>
                  <a:pt x="2038762" y="85192"/>
                </a:lnTo>
                <a:lnTo>
                  <a:pt x="2085063" y="81255"/>
                </a:lnTo>
                <a:lnTo>
                  <a:pt x="2131771" y="80187"/>
                </a:lnTo>
                <a:lnTo>
                  <a:pt x="2178675" y="82039"/>
                </a:lnTo>
                <a:lnTo>
                  <a:pt x="2225565" y="86865"/>
                </a:lnTo>
                <a:lnTo>
                  <a:pt x="2272231" y="94714"/>
                </a:lnTo>
                <a:lnTo>
                  <a:pt x="2318463" y="105638"/>
                </a:lnTo>
                <a:lnTo>
                  <a:pt x="2364049" y="119690"/>
                </a:lnTo>
                <a:lnTo>
                  <a:pt x="2408781" y="136920"/>
                </a:lnTo>
                <a:lnTo>
                  <a:pt x="2444219" y="153236"/>
                </a:lnTo>
                <a:lnTo>
                  <a:pt x="2478148" y="171453"/>
                </a:lnTo>
                <a:lnTo>
                  <a:pt x="2520871" y="198532"/>
                </a:lnTo>
                <a:lnTo>
                  <a:pt x="2549233" y="219490"/>
                </a:lnTo>
                <a:lnTo>
                  <a:pt x="2568807" y="190994"/>
                </a:lnTo>
                <a:lnTo>
                  <a:pt x="2615158" y="139414"/>
                </a:lnTo>
                <a:lnTo>
                  <a:pt x="2669972" y="95355"/>
                </a:lnTo>
                <a:lnTo>
                  <a:pt x="2731883" y="59185"/>
                </a:lnTo>
                <a:lnTo>
                  <a:pt x="2799523" y="31269"/>
                </a:lnTo>
                <a:lnTo>
                  <a:pt x="2871523" y="11974"/>
                </a:lnTo>
                <a:lnTo>
                  <a:pt x="2946515" y="1668"/>
                </a:lnTo>
                <a:lnTo>
                  <a:pt x="2984707" y="0"/>
                </a:lnTo>
                <a:lnTo>
                  <a:pt x="3023134" y="716"/>
                </a:lnTo>
                <a:lnTo>
                  <a:pt x="3061625" y="3863"/>
                </a:lnTo>
                <a:lnTo>
                  <a:pt x="3100009" y="9486"/>
                </a:lnTo>
                <a:lnTo>
                  <a:pt x="3138116" y="17631"/>
                </a:lnTo>
                <a:lnTo>
                  <a:pt x="3175774" y="28344"/>
                </a:lnTo>
                <a:lnTo>
                  <a:pt x="3212813" y="41670"/>
                </a:lnTo>
                <a:lnTo>
                  <a:pt x="3249271" y="57814"/>
                </a:lnTo>
                <a:lnTo>
                  <a:pt x="3283801" y="76297"/>
                </a:lnTo>
                <a:lnTo>
                  <a:pt x="3316234" y="97011"/>
                </a:lnTo>
                <a:lnTo>
                  <a:pt x="3355921" y="127914"/>
                </a:lnTo>
                <a:lnTo>
                  <a:pt x="3385391" y="156122"/>
                </a:lnTo>
                <a:lnTo>
                  <a:pt x="3415978" y="129545"/>
                </a:lnTo>
                <a:lnTo>
                  <a:pt x="3448626" y="105418"/>
                </a:lnTo>
                <a:lnTo>
                  <a:pt x="3483136" y="83754"/>
                </a:lnTo>
                <a:lnTo>
                  <a:pt x="3519309" y="64565"/>
                </a:lnTo>
                <a:lnTo>
                  <a:pt x="3556945" y="47866"/>
                </a:lnTo>
                <a:lnTo>
                  <a:pt x="3595843" y="33669"/>
                </a:lnTo>
                <a:lnTo>
                  <a:pt x="3635805" y="21987"/>
                </a:lnTo>
                <a:lnTo>
                  <a:pt x="3676630" y="12832"/>
                </a:lnTo>
                <a:lnTo>
                  <a:pt x="3718120" y="6219"/>
                </a:lnTo>
                <a:lnTo>
                  <a:pt x="3760074" y="2160"/>
                </a:lnTo>
                <a:lnTo>
                  <a:pt x="3802292" y="669"/>
                </a:lnTo>
                <a:lnTo>
                  <a:pt x="3844576" y="1757"/>
                </a:lnTo>
                <a:lnTo>
                  <a:pt x="3886725" y="5439"/>
                </a:lnTo>
                <a:lnTo>
                  <a:pt x="3928540" y="11727"/>
                </a:lnTo>
                <a:lnTo>
                  <a:pt x="3969821" y="20634"/>
                </a:lnTo>
                <a:lnTo>
                  <a:pt x="4010368" y="32174"/>
                </a:lnTo>
                <a:lnTo>
                  <a:pt x="4049982" y="46359"/>
                </a:lnTo>
                <a:lnTo>
                  <a:pt x="4088464" y="63202"/>
                </a:lnTo>
                <a:lnTo>
                  <a:pt x="4125612" y="82717"/>
                </a:lnTo>
                <a:lnTo>
                  <a:pt x="4161229" y="104916"/>
                </a:lnTo>
                <a:lnTo>
                  <a:pt x="4202932" y="136275"/>
                </a:lnTo>
                <a:lnTo>
                  <a:pt x="4240111" y="170695"/>
                </a:lnTo>
                <a:lnTo>
                  <a:pt x="4272539" y="207858"/>
                </a:lnTo>
                <a:lnTo>
                  <a:pt x="4299991" y="247448"/>
                </a:lnTo>
                <a:lnTo>
                  <a:pt x="4322242" y="289148"/>
                </a:lnTo>
                <a:lnTo>
                  <a:pt x="4339066" y="332639"/>
                </a:lnTo>
                <a:lnTo>
                  <a:pt x="4347157" y="362472"/>
                </a:lnTo>
                <a:lnTo>
                  <a:pt x="4394460" y="374474"/>
                </a:lnTo>
                <a:lnTo>
                  <a:pt x="4439673" y="389263"/>
                </a:lnTo>
                <a:lnTo>
                  <a:pt x="4482686" y="406687"/>
                </a:lnTo>
                <a:lnTo>
                  <a:pt x="4523390" y="426593"/>
                </a:lnTo>
                <a:lnTo>
                  <a:pt x="4561676" y="448827"/>
                </a:lnTo>
                <a:lnTo>
                  <a:pt x="4597435" y="473237"/>
                </a:lnTo>
                <a:lnTo>
                  <a:pt x="4630557" y="499670"/>
                </a:lnTo>
                <a:lnTo>
                  <a:pt x="4660934" y="527973"/>
                </a:lnTo>
                <a:lnTo>
                  <a:pt x="4688457" y="557992"/>
                </a:lnTo>
                <a:lnTo>
                  <a:pt x="4713016" y="589575"/>
                </a:lnTo>
                <a:lnTo>
                  <a:pt x="4734502" y="622568"/>
                </a:lnTo>
                <a:lnTo>
                  <a:pt x="4752806" y="656820"/>
                </a:lnTo>
                <a:lnTo>
                  <a:pt x="4767819" y="692176"/>
                </a:lnTo>
                <a:lnTo>
                  <a:pt x="4779431" y="728483"/>
                </a:lnTo>
                <a:lnTo>
                  <a:pt x="4792019" y="803342"/>
                </a:lnTo>
                <a:lnTo>
                  <a:pt x="4792776" y="841586"/>
                </a:lnTo>
                <a:lnTo>
                  <a:pt x="4789697" y="880171"/>
                </a:lnTo>
                <a:lnTo>
                  <a:pt x="4782671" y="918942"/>
                </a:lnTo>
                <a:lnTo>
                  <a:pt x="4771591" y="957746"/>
                </a:lnTo>
                <a:lnTo>
                  <a:pt x="4752412" y="1004626"/>
                </a:lnTo>
                <a:lnTo>
                  <a:pt x="4743915" y="1021358"/>
                </a:lnTo>
                <a:lnTo>
                  <a:pt x="4780257" y="1062602"/>
                </a:lnTo>
                <a:lnTo>
                  <a:pt x="4811812" y="1105371"/>
                </a:lnTo>
                <a:lnTo>
                  <a:pt x="4838616" y="1149443"/>
                </a:lnTo>
                <a:lnTo>
                  <a:pt x="4860705" y="1194597"/>
                </a:lnTo>
                <a:lnTo>
                  <a:pt x="4878116" y="1240611"/>
                </a:lnTo>
                <a:lnTo>
                  <a:pt x="4890886" y="1287264"/>
                </a:lnTo>
                <a:lnTo>
                  <a:pt x="4899049" y="1334334"/>
                </a:lnTo>
                <a:lnTo>
                  <a:pt x="4902643" y="1381601"/>
                </a:lnTo>
                <a:lnTo>
                  <a:pt x="4901705" y="1428841"/>
                </a:lnTo>
                <a:lnTo>
                  <a:pt x="4896269" y="1475834"/>
                </a:lnTo>
                <a:lnTo>
                  <a:pt x="4886373" y="1522358"/>
                </a:lnTo>
                <a:lnTo>
                  <a:pt x="4872053" y="1568192"/>
                </a:lnTo>
                <a:lnTo>
                  <a:pt x="4853345" y="1613114"/>
                </a:lnTo>
                <a:lnTo>
                  <a:pt x="4830286" y="1656902"/>
                </a:lnTo>
                <a:lnTo>
                  <a:pt x="4802911" y="1699336"/>
                </a:lnTo>
                <a:lnTo>
                  <a:pt x="4771257" y="1740193"/>
                </a:lnTo>
                <a:lnTo>
                  <a:pt x="4735361" y="1779251"/>
                </a:lnTo>
                <a:lnTo>
                  <a:pt x="4695258" y="1816291"/>
                </a:lnTo>
                <a:lnTo>
                  <a:pt x="4650985" y="1851089"/>
                </a:lnTo>
                <a:lnTo>
                  <a:pt x="4602579" y="1883424"/>
                </a:lnTo>
                <a:lnTo>
                  <a:pt x="4554235" y="1910858"/>
                </a:lnTo>
                <a:lnTo>
                  <a:pt x="4503567" y="1935142"/>
                </a:lnTo>
                <a:lnTo>
                  <a:pt x="4450817" y="1956195"/>
                </a:lnTo>
                <a:lnTo>
                  <a:pt x="4414614" y="1968397"/>
                </a:lnTo>
                <a:lnTo>
                  <a:pt x="4377667" y="1979104"/>
                </a:lnTo>
                <a:lnTo>
                  <a:pt x="4340046" y="1988291"/>
                </a:lnTo>
                <a:lnTo>
                  <a:pt x="4301825" y="1995937"/>
                </a:lnTo>
                <a:lnTo>
                  <a:pt x="4263075" y="2002016"/>
                </a:lnTo>
                <a:lnTo>
                  <a:pt x="4243525" y="2004460"/>
                </a:lnTo>
                <a:lnTo>
                  <a:pt x="4240921" y="2047449"/>
                </a:lnTo>
                <a:lnTo>
                  <a:pt x="4234092" y="2089456"/>
                </a:lnTo>
                <a:lnTo>
                  <a:pt x="4223208" y="2130346"/>
                </a:lnTo>
                <a:lnTo>
                  <a:pt x="4208438" y="2169987"/>
                </a:lnTo>
                <a:lnTo>
                  <a:pt x="4189954" y="2208242"/>
                </a:lnTo>
                <a:lnTo>
                  <a:pt x="4167925" y="2244979"/>
                </a:lnTo>
                <a:lnTo>
                  <a:pt x="4142522" y="2280063"/>
                </a:lnTo>
                <a:lnTo>
                  <a:pt x="4113914" y="2313360"/>
                </a:lnTo>
                <a:lnTo>
                  <a:pt x="4082273" y="2344735"/>
                </a:lnTo>
                <a:lnTo>
                  <a:pt x="4047767" y="2374055"/>
                </a:lnTo>
                <a:lnTo>
                  <a:pt x="4010567" y="2401185"/>
                </a:lnTo>
                <a:lnTo>
                  <a:pt x="3970844" y="2425990"/>
                </a:lnTo>
                <a:lnTo>
                  <a:pt x="3928767" y="2448338"/>
                </a:lnTo>
                <a:lnTo>
                  <a:pt x="3884507" y="2468093"/>
                </a:lnTo>
                <a:lnTo>
                  <a:pt x="3838234" y="2485121"/>
                </a:lnTo>
                <a:lnTo>
                  <a:pt x="3790118" y="2499288"/>
                </a:lnTo>
                <a:lnTo>
                  <a:pt x="3740329" y="2510460"/>
                </a:lnTo>
                <a:lnTo>
                  <a:pt x="3689037" y="2518502"/>
                </a:lnTo>
                <a:lnTo>
                  <a:pt x="3636413" y="2523281"/>
                </a:lnTo>
                <a:lnTo>
                  <a:pt x="3582627" y="2524662"/>
                </a:lnTo>
                <a:lnTo>
                  <a:pt x="3564493" y="2524347"/>
                </a:lnTo>
                <a:lnTo>
                  <a:pt x="3510431" y="2521014"/>
                </a:lnTo>
                <a:lnTo>
                  <a:pt x="3457084" y="2514150"/>
                </a:lnTo>
                <a:lnTo>
                  <a:pt x="3404715" y="2503817"/>
                </a:lnTo>
                <a:lnTo>
                  <a:pt x="3353589" y="2490082"/>
                </a:lnTo>
                <a:lnTo>
                  <a:pt x="3303969" y="2473009"/>
                </a:lnTo>
                <a:lnTo>
                  <a:pt x="3256121" y="2452663"/>
                </a:lnTo>
                <a:lnTo>
                  <a:pt x="3240611" y="2445164"/>
                </a:lnTo>
                <a:lnTo>
                  <a:pt x="3220004" y="2492797"/>
                </a:lnTo>
                <a:lnTo>
                  <a:pt x="3195071" y="2538207"/>
                </a:lnTo>
                <a:lnTo>
                  <a:pt x="3166056" y="2581287"/>
                </a:lnTo>
                <a:lnTo>
                  <a:pt x="3133206" y="2621933"/>
                </a:lnTo>
                <a:lnTo>
                  <a:pt x="3096766" y="2660039"/>
                </a:lnTo>
                <a:lnTo>
                  <a:pt x="3056981" y="2695499"/>
                </a:lnTo>
                <a:lnTo>
                  <a:pt x="3014097" y="2728209"/>
                </a:lnTo>
                <a:lnTo>
                  <a:pt x="2968360" y="2758062"/>
                </a:lnTo>
                <a:lnTo>
                  <a:pt x="2920014" y="2784954"/>
                </a:lnTo>
                <a:lnTo>
                  <a:pt x="2869307" y="2808778"/>
                </a:lnTo>
                <a:lnTo>
                  <a:pt x="2816483" y="2829430"/>
                </a:lnTo>
                <a:lnTo>
                  <a:pt x="2761789" y="2846803"/>
                </a:lnTo>
                <a:lnTo>
                  <a:pt x="2705468" y="2860793"/>
                </a:lnTo>
                <a:lnTo>
                  <a:pt x="2647768" y="2871293"/>
                </a:lnTo>
                <a:lnTo>
                  <a:pt x="2588934" y="2878199"/>
                </a:lnTo>
                <a:lnTo>
                  <a:pt x="2529211" y="2881405"/>
                </a:lnTo>
                <a:lnTo>
                  <a:pt x="2468844" y="2880806"/>
                </a:lnTo>
                <a:lnTo>
                  <a:pt x="2408081" y="2876296"/>
                </a:lnTo>
                <a:lnTo>
                  <a:pt x="2347165" y="2867769"/>
                </a:lnTo>
                <a:lnTo>
                  <a:pt x="2286343" y="2855120"/>
                </a:lnTo>
                <a:lnTo>
                  <a:pt x="2236194" y="2841408"/>
                </a:lnTo>
                <a:lnTo>
                  <a:pt x="2187582" y="2825021"/>
                </a:lnTo>
                <a:lnTo>
                  <a:pt x="2140657" y="2806051"/>
                </a:lnTo>
                <a:lnTo>
                  <a:pt x="2095567" y="2784590"/>
                </a:lnTo>
                <a:lnTo>
                  <a:pt x="2052462" y="2760728"/>
                </a:lnTo>
                <a:lnTo>
                  <a:pt x="2011492" y="2734557"/>
                </a:lnTo>
                <a:lnTo>
                  <a:pt x="1972805" y="2706168"/>
                </a:lnTo>
                <a:lnTo>
                  <a:pt x="1936551" y="2675654"/>
                </a:lnTo>
                <a:lnTo>
                  <a:pt x="1902878" y="2643105"/>
                </a:lnTo>
                <a:lnTo>
                  <a:pt x="1871937" y="2608613"/>
                </a:lnTo>
                <a:lnTo>
                  <a:pt x="1808942" y="2636319"/>
                </a:lnTo>
                <a:lnTo>
                  <a:pt x="1744402" y="2659472"/>
                </a:lnTo>
                <a:lnTo>
                  <a:pt x="1678626" y="2678132"/>
                </a:lnTo>
                <a:lnTo>
                  <a:pt x="1611925" y="2692362"/>
                </a:lnTo>
                <a:lnTo>
                  <a:pt x="1544606" y="2702225"/>
                </a:lnTo>
                <a:lnTo>
                  <a:pt x="1476980" y="2707782"/>
                </a:lnTo>
                <a:lnTo>
                  <a:pt x="1409356" y="2709095"/>
                </a:lnTo>
                <a:lnTo>
                  <a:pt x="1342044" y="2706226"/>
                </a:lnTo>
                <a:lnTo>
                  <a:pt x="1275351" y="2699238"/>
                </a:lnTo>
                <a:lnTo>
                  <a:pt x="1209589" y="2688192"/>
                </a:lnTo>
                <a:lnTo>
                  <a:pt x="1145066" y="2673150"/>
                </a:lnTo>
                <a:lnTo>
                  <a:pt x="1082091" y="2654174"/>
                </a:lnTo>
                <a:lnTo>
                  <a:pt x="1020974" y="2631327"/>
                </a:lnTo>
                <a:lnTo>
                  <a:pt x="962024" y="2604671"/>
                </a:lnTo>
                <a:lnTo>
                  <a:pt x="905550" y="2574266"/>
                </a:lnTo>
                <a:lnTo>
                  <a:pt x="851863" y="2540177"/>
                </a:lnTo>
                <a:lnTo>
                  <a:pt x="801270" y="2502463"/>
                </a:lnTo>
                <a:lnTo>
                  <a:pt x="754082" y="2461188"/>
                </a:lnTo>
                <a:lnTo>
                  <a:pt x="710607" y="2416414"/>
                </a:lnTo>
                <a:lnTo>
                  <a:pt x="671156" y="2368202"/>
                </a:lnTo>
                <a:lnTo>
                  <a:pt x="664929" y="2359820"/>
                </a:lnTo>
                <a:lnTo>
                  <a:pt x="661881" y="2355629"/>
                </a:lnTo>
                <a:lnTo>
                  <a:pt x="621442" y="2358101"/>
                </a:lnTo>
                <a:lnTo>
                  <a:pt x="581525" y="2357957"/>
                </a:lnTo>
                <a:lnTo>
                  <a:pt x="542272" y="2355286"/>
                </a:lnTo>
                <a:lnTo>
                  <a:pt x="503824" y="2350178"/>
                </a:lnTo>
                <a:lnTo>
                  <a:pt x="466323" y="2342721"/>
                </a:lnTo>
                <a:lnTo>
                  <a:pt x="394725" y="2321119"/>
                </a:lnTo>
                <a:lnTo>
                  <a:pt x="328609" y="2291193"/>
                </a:lnTo>
                <a:lnTo>
                  <a:pt x="269106" y="2253655"/>
                </a:lnTo>
                <a:lnTo>
                  <a:pt x="217346" y="2209220"/>
                </a:lnTo>
                <a:lnTo>
                  <a:pt x="174461" y="2158600"/>
                </a:lnTo>
                <a:lnTo>
                  <a:pt x="141580" y="2102509"/>
                </a:lnTo>
                <a:lnTo>
                  <a:pt x="119834" y="2041659"/>
                </a:lnTo>
                <a:lnTo>
                  <a:pt x="111422" y="1992379"/>
                </a:lnTo>
                <a:lnTo>
                  <a:pt x="110154" y="1957878"/>
                </a:lnTo>
                <a:lnTo>
                  <a:pt x="110937" y="1940717"/>
                </a:lnTo>
                <a:lnTo>
                  <a:pt x="118831" y="1889865"/>
                </a:lnTo>
                <a:lnTo>
                  <a:pt x="134846" y="1840447"/>
                </a:lnTo>
                <a:lnTo>
                  <a:pt x="158722" y="1793087"/>
                </a:lnTo>
                <a:lnTo>
                  <a:pt x="190199" y="1748407"/>
                </a:lnTo>
                <a:lnTo>
                  <a:pt x="229017" y="1707032"/>
                </a:lnTo>
                <a:lnTo>
                  <a:pt x="243543" y="1694082"/>
                </a:lnTo>
                <a:lnTo>
                  <a:pt x="209515" y="1676522"/>
                </a:lnTo>
                <a:lnTo>
                  <a:pt x="148652" y="1636010"/>
                </a:lnTo>
                <a:lnTo>
                  <a:pt x="97683" y="1589239"/>
                </a:lnTo>
                <a:lnTo>
                  <a:pt x="56971" y="1537326"/>
                </a:lnTo>
                <a:lnTo>
                  <a:pt x="26878" y="1481388"/>
                </a:lnTo>
                <a:lnTo>
                  <a:pt x="7766" y="1422540"/>
                </a:lnTo>
                <a:lnTo>
                  <a:pt x="0" y="1361900"/>
                </a:lnTo>
                <a:lnTo>
                  <a:pt x="484" y="1331256"/>
                </a:lnTo>
                <a:lnTo>
                  <a:pt x="10414" y="1270020"/>
                </a:lnTo>
                <a:lnTo>
                  <a:pt x="32595" y="1209783"/>
                </a:lnTo>
                <a:lnTo>
                  <a:pt x="67390" y="1151660"/>
                </a:lnTo>
                <a:lnTo>
                  <a:pt x="92916" y="1120102"/>
                </a:lnTo>
                <a:lnTo>
                  <a:pt x="121775" y="1090894"/>
                </a:lnTo>
                <a:lnTo>
                  <a:pt x="153712" y="1064169"/>
                </a:lnTo>
                <a:lnTo>
                  <a:pt x="188469" y="1040060"/>
                </a:lnTo>
                <a:lnTo>
                  <a:pt x="225791" y="1018699"/>
                </a:lnTo>
                <a:lnTo>
                  <a:pt x="265421" y="1000218"/>
                </a:lnTo>
                <a:lnTo>
                  <a:pt x="307105" y="984750"/>
                </a:lnTo>
                <a:lnTo>
                  <a:pt x="350586" y="972427"/>
                </a:lnTo>
                <a:lnTo>
                  <a:pt x="395607" y="963382"/>
                </a:lnTo>
                <a:lnTo>
                  <a:pt x="441913" y="957746"/>
                </a:lnTo>
                <a:lnTo>
                  <a:pt x="445985" y="948724"/>
                </a:lnTo>
                <a:close/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2486" y="4933486"/>
            <a:ext cx="160020" cy="158750"/>
          </a:xfrm>
          <a:custGeom>
            <a:avLst/>
            <a:gdLst/>
            <a:ahLst/>
            <a:cxnLst/>
            <a:rect l="l" t="t" r="r" b="b"/>
            <a:pathLst>
              <a:path w="160020" h="158750">
                <a:moveTo>
                  <a:pt x="159419" y="79711"/>
                </a:moveTo>
                <a:lnTo>
                  <a:pt x="148284" y="120458"/>
                </a:lnTo>
                <a:lnTo>
                  <a:pt x="119070" y="149218"/>
                </a:lnTo>
                <a:lnTo>
                  <a:pt x="92653" y="158631"/>
                </a:lnTo>
                <a:lnTo>
                  <a:pt x="75646" y="157829"/>
                </a:lnTo>
                <a:lnTo>
                  <a:pt x="33768" y="143250"/>
                </a:lnTo>
                <a:lnTo>
                  <a:pt x="7549" y="114313"/>
                </a:lnTo>
                <a:lnTo>
                  <a:pt x="0" y="89520"/>
                </a:lnTo>
                <a:lnTo>
                  <a:pt x="987" y="73096"/>
                </a:lnTo>
                <a:lnTo>
                  <a:pt x="16506" y="32308"/>
                </a:lnTo>
                <a:lnTo>
                  <a:pt x="46743" y="6833"/>
                </a:lnTo>
                <a:lnTo>
                  <a:pt x="72466" y="0"/>
                </a:lnTo>
                <a:lnTo>
                  <a:pt x="88372" y="1116"/>
                </a:lnTo>
                <a:lnTo>
                  <a:pt x="128221" y="17378"/>
                </a:lnTo>
                <a:lnTo>
                  <a:pt x="153077" y="48692"/>
                </a:lnTo>
                <a:lnTo>
                  <a:pt x="159419" y="79711"/>
                </a:lnTo>
                <a:close/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7675" y="4754920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319866" y="159979"/>
                </a:moveTo>
                <a:lnTo>
                  <a:pt x="314037" y="202936"/>
                </a:lnTo>
                <a:lnTo>
                  <a:pt x="297597" y="241472"/>
                </a:lnTo>
                <a:lnTo>
                  <a:pt x="272118" y="274014"/>
                </a:lnTo>
                <a:lnTo>
                  <a:pt x="239169" y="298993"/>
                </a:lnTo>
                <a:lnTo>
                  <a:pt x="200323" y="314838"/>
                </a:lnTo>
                <a:lnTo>
                  <a:pt x="171924" y="319550"/>
                </a:lnTo>
                <a:lnTo>
                  <a:pt x="155915" y="319002"/>
                </a:lnTo>
                <a:lnTo>
                  <a:pt x="111316" y="310319"/>
                </a:lnTo>
                <a:lnTo>
                  <a:pt x="72707" y="292177"/>
                </a:lnTo>
                <a:lnTo>
                  <a:pt x="41177" y="265984"/>
                </a:lnTo>
                <a:lnTo>
                  <a:pt x="17818" y="233149"/>
                </a:lnTo>
                <a:lnTo>
                  <a:pt x="3717" y="195081"/>
                </a:lnTo>
                <a:lnTo>
                  <a:pt x="0" y="167491"/>
                </a:lnTo>
                <a:lnTo>
                  <a:pt x="609" y="151954"/>
                </a:lnTo>
                <a:lnTo>
                  <a:pt x="9652" y="108433"/>
                </a:lnTo>
                <a:lnTo>
                  <a:pt x="28380" y="70529"/>
                </a:lnTo>
                <a:lnTo>
                  <a:pt x="55325" y="39505"/>
                </a:lnTo>
                <a:lnTo>
                  <a:pt x="89021" y="16621"/>
                </a:lnTo>
                <a:lnTo>
                  <a:pt x="128001" y="3140"/>
                </a:lnTo>
                <a:lnTo>
                  <a:pt x="156200" y="0"/>
                </a:lnTo>
                <a:lnTo>
                  <a:pt x="171321" y="645"/>
                </a:lnTo>
                <a:lnTo>
                  <a:pt x="213897" y="9960"/>
                </a:lnTo>
                <a:lnTo>
                  <a:pt x="251193" y="29161"/>
                </a:lnTo>
                <a:lnTo>
                  <a:pt x="281790" y="56730"/>
                </a:lnTo>
                <a:lnTo>
                  <a:pt x="304273" y="91147"/>
                </a:lnTo>
                <a:lnTo>
                  <a:pt x="317226" y="130895"/>
                </a:lnTo>
                <a:lnTo>
                  <a:pt x="319866" y="159979"/>
                </a:lnTo>
                <a:close/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2122" y="4437507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60" h="480060">
                <a:moveTo>
                  <a:pt x="480059" y="240029"/>
                </a:moveTo>
                <a:lnTo>
                  <a:pt x="476914" y="278934"/>
                </a:lnTo>
                <a:lnTo>
                  <a:pt x="461179" y="333394"/>
                </a:lnTo>
                <a:lnTo>
                  <a:pt x="433710" y="381695"/>
                </a:lnTo>
                <a:lnTo>
                  <a:pt x="396186" y="422169"/>
                </a:lnTo>
                <a:lnTo>
                  <a:pt x="350280" y="453145"/>
                </a:lnTo>
                <a:lnTo>
                  <a:pt x="297669" y="472954"/>
                </a:lnTo>
                <a:lnTo>
                  <a:pt x="259698" y="479133"/>
                </a:lnTo>
                <a:lnTo>
                  <a:pt x="240029" y="479928"/>
                </a:lnTo>
                <a:lnTo>
                  <a:pt x="220340" y="479133"/>
                </a:lnTo>
                <a:lnTo>
                  <a:pt x="182340" y="472954"/>
                </a:lnTo>
                <a:lnTo>
                  <a:pt x="129712" y="453145"/>
                </a:lnTo>
                <a:lnTo>
                  <a:pt x="83811" y="422169"/>
                </a:lnTo>
                <a:lnTo>
                  <a:pt x="46305" y="381695"/>
                </a:lnTo>
                <a:lnTo>
                  <a:pt x="18859" y="333394"/>
                </a:lnTo>
                <a:lnTo>
                  <a:pt x="3140" y="278934"/>
                </a:lnTo>
                <a:lnTo>
                  <a:pt x="0" y="240029"/>
                </a:lnTo>
                <a:lnTo>
                  <a:pt x="795" y="220340"/>
                </a:lnTo>
                <a:lnTo>
                  <a:pt x="6974" y="182340"/>
                </a:lnTo>
                <a:lnTo>
                  <a:pt x="26787" y="129712"/>
                </a:lnTo>
                <a:lnTo>
                  <a:pt x="57771" y="83811"/>
                </a:lnTo>
                <a:lnTo>
                  <a:pt x="98261" y="46305"/>
                </a:lnTo>
                <a:lnTo>
                  <a:pt x="146589" y="18859"/>
                </a:lnTo>
                <a:lnTo>
                  <a:pt x="201090" y="3140"/>
                </a:lnTo>
                <a:lnTo>
                  <a:pt x="240029" y="0"/>
                </a:lnTo>
                <a:lnTo>
                  <a:pt x="259698" y="795"/>
                </a:lnTo>
                <a:lnTo>
                  <a:pt x="297669" y="6974"/>
                </a:lnTo>
                <a:lnTo>
                  <a:pt x="350280" y="26787"/>
                </a:lnTo>
                <a:lnTo>
                  <a:pt x="396186" y="57771"/>
                </a:lnTo>
                <a:lnTo>
                  <a:pt x="433710" y="98261"/>
                </a:lnTo>
                <a:lnTo>
                  <a:pt x="461179" y="146589"/>
                </a:lnTo>
                <a:lnTo>
                  <a:pt x="476914" y="201090"/>
                </a:lnTo>
                <a:lnTo>
                  <a:pt x="480059" y="240029"/>
                </a:lnTo>
                <a:close/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8500" y="3464936"/>
            <a:ext cx="287655" cy="54610"/>
          </a:xfrm>
          <a:custGeom>
            <a:avLst/>
            <a:gdLst/>
            <a:ahLst/>
            <a:cxnLst/>
            <a:rect l="l" t="t" r="r" b="b"/>
            <a:pathLst>
              <a:path w="287655" h="54610">
                <a:moveTo>
                  <a:pt x="287155" y="53218"/>
                </a:moveTo>
                <a:lnTo>
                  <a:pt x="272126" y="53965"/>
                </a:lnTo>
                <a:lnTo>
                  <a:pt x="257107" y="54343"/>
                </a:lnTo>
                <a:lnTo>
                  <a:pt x="242109" y="54353"/>
                </a:lnTo>
                <a:lnTo>
                  <a:pt x="227140" y="53997"/>
                </a:lnTo>
                <a:lnTo>
                  <a:pt x="182518" y="50753"/>
                </a:lnTo>
                <a:lnTo>
                  <a:pt x="138532" y="44279"/>
                </a:lnTo>
                <a:lnTo>
                  <a:pt x="95454" y="34625"/>
                </a:lnTo>
                <a:lnTo>
                  <a:pt x="53556" y="21838"/>
                </a:lnTo>
                <a:lnTo>
                  <a:pt x="13111" y="5967"/>
                </a:lnTo>
                <a:lnTo>
                  <a:pt x="0" y="0"/>
                </a:lnTo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4443" y="4099691"/>
            <a:ext cx="124460" cy="25400"/>
          </a:xfrm>
          <a:custGeom>
            <a:avLst/>
            <a:gdLst/>
            <a:ahLst/>
            <a:cxnLst/>
            <a:rect l="l" t="t" r="r" b="b"/>
            <a:pathLst>
              <a:path w="124460" h="25400">
                <a:moveTo>
                  <a:pt x="124446" y="0"/>
                </a:moveTo>
                <a:lnTo>
                  <a:pt x="75723" y="13209"/>
                </a:lnTo>
                <a:lnTo>
                  <a:pt x="38201" y="20417"/>
                </a:lnTo>
                <a:lnTo>
                  <a:pt x="12800" y="23924"/>
                </a:lnTo>
                <a:lnTo>
                  <a:pt x="0" y="25286"/>
                </a:lnTo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0810" y="4273206"/>
            <a:ext cx="71120" cy="106045"/>
          </a:xfrm>
          <a:custGeom>
            <a:avLst/>
            <a:gdLst/>
            <a:ahLst/>
            <a:cxnLst/>
            <a:rect l="l" t="t" r="r" b="b"/>
            <a:pathLst>
              <a:path w="71120" h="106045">
                <a:moveTo>
                  <a:pt x="70637" y="105875"/>
                </a:moveTo>
                <a:lnTo>
                  <a:pt x="46717" y="75314"/>
                </a:lnTo>
                <a:lnTo>
                  <a:pt x="25110" y="43665"/>
                </a:lnTo>
                <a:lnTo>
                  <a:pt x="5875" y="11059"/>
                </a:lnTo>
                <a:lnTo>
                  <a:pt x="0" y="0"/>
                </a:lnTo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2268" y="4089785"/>
            <a:ext cx="29209" cy="123825"/>
          </a:xfrm>
          <a:custGeom>
            <a:avLst/>
            <a:gdLst/>
            <a:ahLst/>
            <a:cxnLst/>
            <a:rect l="l" t="t" r="r" b="b"/>
            <a:pathLst>
              <a:path w="29210" h="123825">
                <a:moveTo>
                  <a:pt x="28851" y="0"/>
                </a:moveTo>
                <a:lnTo>
                  <a:pt x="21100" y="49994"/>
                </a:lnTo>
                <a:lnTo>
                  <a:pt x="11953" y="87058"/>
                </a:lnTo>
                <a:lnTo>
                  <a:pt x="4293" y="111509"/>
                </a:lnTo>
                <a:lnTo>
                  <a:pt x="0" y="123646"/>
                </a:lnTo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2063" y="3303270"/>
            <a:ext cx="368935" cy="476250"/>
          </a:xfrm>
          <a:custGeom>
            <a:avLst/>
            <a:gdLst/>
            <a:ahLst/>
            <a:cxnLst/>
            <a:rect l="l" t="t" r="r" b="b"/>
            <a:pathLst>
              <a:path w="368935" h="476250">
                <a:moveTo>
                  <a:pt x="0" y="0"/>
                </a:moveTo>
                <a:lnTo>
                  <a:pt x="65584" y="29370"/>
                </a:lnTo>
                <a:lnTo>
                  <a:pt x="125770" y="64056"/>
                </a:lnTo>
                <a:lnTo>
                  <a:pt x="180190" y="103581"/>
                </a:lnTo>
                <a:lnTo>
                  <a:pt x="228472" y="147469"/>
                </a:lnTo>
                <a:lnTo>
                  <a:pt x="270247" y="195243"/>
                </a:lnTo>
                <a:lnTo>
                  <a:pt x="305144" y="246427"/>
                </a:lnTo>
                <a:lnTo>
                  <a:pt x="332795" y="300544"/>
                </a:lnTo>
                <a:lnTo>
                  <a:pt x="352828" y="357118"/>
                </a:lnTo>
                <a:lnTo>
                  <a:pt x="364874" y="415672"/>
                </a:lnTo>
                <a:lnTo>
                  <a:pt x="367787" y="445544"/>
                </a:lnTo>
                <a:lnTo>
                  <a:pt x="368564" y="475731"/>
                </a:lnTo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8156" y="2796540"/>
            <a:ext cx="163195" cy="177800"/>
          </a:xfrm>
          <a:custGeom>
            <a:avLst/>
            <a:gdLst/>
            <a:ahLst/>
            <a:cxnLst/>
            <a:rect l="l" t="t" r="r" b="b"/>
            <a:pathLst>
              <a:path w="163195" h="177800">
                <a:moveTo>
                  <a:pt x="163105" y="0"/>
                </a:moveTo>
                <a:lnTo>
                  <a:pt x="137510" y="42206"/>
                </a:lnTo>
                <a:lnTo>
                  <a:pt x="107032" y="82106"/>
                </a:lnTo>
                <a:lnTo>
                  <a:pt x="81113" y="110357"/>
                </a:lnTo>
                <a:lnTo>
                  <a:pt x="52684" y="137050"/>
                </a:lnTo>
                <a:lnTo>
                  <a:pt x="21846" y="162071"/>
                </a:lnTo>
                <a:lnTo>
                  <a:pt x="11049" y="170021"/>
                </a:lnTo>
                <a:lnTo>
                  <a:pt x="0" y="177768"/>
                </a:lnTo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7551" y="2134605"/>
            <a:ext cx="8890" cy="76200"/>
          </a:xfrm>
          <a:custGeom>
            <a:avLst/>
            <a:gdLst/>
            <a:ahLst/>
            <a:cxnLst/>
            <a:rect l="l" t="t" r="r" b="b"/>
            <a:pathLst>
              <a:path w="8889" h="76200">
                <a:moveTo>
                  <a:pt x="0" y="0"/>
                </a:moveTo>
                <a:lnTo>
                  <a:pt x="6378" y="37712"/>
                </a:lnTo>
                <a:lnTo>
                  <a:pt x="8380" y="63002"/>
                </a:lnTo>
                <a:lnTo>
                  <a:pt x="8699" y="75669"/>
                </a:lnTo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9557" y="1935631"/>
            <a:ext cx="77470" cy="100965"/>
          </a:xfrm>
          <a:custGeom>
            <a:avLst/>
            <a:gdLst/>
            <a:ahLst/>
            <a:cxnLst/>
            <a:rect l="l" t="t" r="r" b="b"/>
            <a:pathLst>
              <a:path w="77470" h="100964">
                <a:moveTo>
                  <a:pt x="0" y="100676"/>
                </a:moveTo>
                <a:lnTo>
                  <a:pt x="26693" y="58434"/>
                </a:lnTo>
                <a:lnTo>
                  <a:pt x="50359" y="28422"/>
                </a:lnTo>
                <a:lnTo>
                  <a:pt x="67808" y="9288"/>
                </a:lnTo>
                <a:lnTo>
                  <a:pt x="77022" y="0"/>
                </a:lnTo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3295" y="2005605"/>
            <a:ext cx="34290" cy="81915"/>
          </a:xfrm>
          <a:custGeom>
            <a:avLst/>
            <a:gdLst/>
            <a:ahLst/>
            <a:cxnLst/>
            <a:rect l="l" t="t" r="r" b="b"/>
            <a:pathLst>
              <a:path w="34289" h="81914">
                <a:moveTo>
                  <a:pt x="0" y="81877"/>
                </a:moveTo>
                <a:lnTo>
                  <a:pt x="16828" y="34345"/>
                </a:lnTo>
                <a:lnTo>
                  <a:pt x="27941" y="11308"/>
                </a:lnTo>
                <a:lnTo>
                  <a:pt x="34169" y="0"/>
                </a:lnTo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0514" y="2119000"/>
            <a:ext cx="141605" cy="85725"/>
          </a:xfrm>
          <a:custGeom>
            <a:avLst/>
            <a:gdLst/>
            <a:ahLst/>
            <a:cxnLst/>
            <a:rect l="l" t="t" r="r" b="b"/>
            <a:pathLst>
              <a:path w="141604" h="85725">
                <a:moveTo>
                  <a:pt x="0" y="0"/>
                </a:moveTo>
                <a:lnTo>
                  <a:pt x="34818" y="17323"/>
                </a:lnTo>
                <a:lnTo>
                  <a:pt x="68404" y="36116"/>
                </a:lnTo>
                <a:lnTo>
                  <a:pt x="111126" y="63382"/>
                </a:lnTo>
                <a:lnTo>
                  <a:pt x="131549" y="77931"/>
                </a:lnTo>
                <a:lnTo>
                  <a:pt x="141515" y="85429"/>
                </a:lnTo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7331" y="2739860"/>
            <a:ext cx="24765" cy="85725"/>
          </a:xfrm>
          <a:custGeom>
            <a:avLst/>
            <a:gdLst/>
            <a:ahLst/>
            <a:cxnLst/>
            <a:rect l="l" t="t" r="r" b="b"/>
            <a:pathLst>
              <a:path w="24764" h="85725">
                <a:moveTo>
                  <a:pt x="24185" y="85635"/>
                </a:moveTo>
                <a:lnTo>
                  <a:pt x="11941" y="49289"/>
                </a:lnTo>
                <a:lnTo>
                  <a:pt x="2509" y="12398"/>
                </a:lnTo>
                <a:lnTo>
                  <a:pt x="0" y="0"/>
                </a:lnTo>
              </a:path>
            </a:pathLst>
          </a:custGeom>
          <a:ln w="19049">
            <a:solidFill>
              <a:srgbClr val="B2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31491" y="3034586"/>
            <a:ext cx="10128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15" dirty="0">
                <a:solidFill>
                  <a:srgbClr val="EF5284"/>
                </a:solidFill>
                <a:latin typeface="Trebuchet MS"/>
                <a:cs typeface="Trebuchet MS"/>
              </a:rPr>
              <a:t>PR</a:t>
            </a:r>
            <a:r>
              <a:rPr sz="1800" u="heavy" spc="-25" dirty="0">
                <a:solidFill>
                  <a:srgbClr val="EF5284"/>
                </a:solidFill>
                <a:latin typeface="Trebuchet MS"/>
                <a:cs typeface="Trebuchet MS"/>
              </a:rPr>
              <a:t>A</a:t>
            </a:r>
            <a:r>
              <a:rPr sz="1800" u="heavy" spc="-5" dirty="0">
                <a:solidFill>
                  <a:srgbClr val="EF5284"/>
                </a:solidFill>
                <a:latin typeface="Trebuchet MS"/>
                <a:cs typeface="Trebuchet MS"/>
              </a:rPr>
              <a:t>CT</a:t>
            </a:r>
            <a:r>
              <a:rPr sz="1800" u="heavy" dirty="0">
                <a:solidFill>
                  <a:srgbClr val="EF5284"/>
                </a:solidFill>
                <a:latin typeface="Trebuchet MS"/>
                <a:cs typeface="Trebuchet MS"/>
              </a:rPr>
              <a:t>I</a:t>
            </a:r>
            <a:r>
              <a:rPr sz="1800" u="heavy" spc="-20" dirty="0">
                <a:solidFill>
                  <a:srgbClr val="EF5284"/>
                </a:solidFill>
                <a:latin typeface="Trebuchet MS"/>
                <a:cs typeface="Trebuchet MS"/>
              </a:rPr>
              <a:t>CE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F703E4-D78E-48C3-BFEE-C5B5A7944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"/>
          <a:stretch/>
        </p:blipFill>
        <p:spPr>
          <a:xfrm rot="5400000">
            <a:off x="1143641" y="-1142359"/>
            <a:ext cx="6856718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0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9686-D42A-4722-B912-3B4FA26B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7" y="434574"/>
            <a:ext cx="807090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E89D4-451E-4C7D-9AD6-7C56F1B1D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51" y="1571044"/>
            <a:ext cx="8381497" cy="498598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dirty="0">
                <a:cs typeface="Calibri"/>
              </a:rPr>
              <a:t>Complete the conversation. Then practice with a partner.</a:t>
            </a:r>
          </a:p>
          <a:p>
            <a:r>
              <a:rPr lang="en-GB">
                <a:cs typeface="Calibri"/>
              </a:rPr>
              <a:t>1.A:What......does......your uncle …......do......?</a:t>
            </a:r>
          </a:p>
          <a:p>
            <a:r>
              <a:rPr lang="en-GB" dirty="0">
                <a:cs typeface="Calibri"/>
              </a:rPr>
              <a:t>B: He's a bus driver.</a:t>
            </a:r>
          </a:p>
          <a:p>
            <a:r>
              <a:rPr lang="en-GB">
                <a:cs typeface="Calibri"/>
              </a:rPr>
              <a:t>A: What....does.......your cousin do?</a:t>
            </a:r>
          </a:p>
          <a:p>
            <a:r>
              <a:rPr lang="en-GB" dirty="0">
                <a:cs typeface="Calibri"/>
              </a:rPr>
              <a:t>B: He's a salesperson. He works in a store.</a:t>
            </a:r>
          </a:p>
          <a:p>
            <a:r>
              <a:rPr lang="en-GB">
                <a:cs typeface="Calibri"/>
              </a:rPr>
              <a:t>He.....sells.........shoes.</a:t>
            </a:r>
          </a:p>
          <a:p>
            <a:r>
              <a:rPr lang="en-GB">
                <a:cs typeface="Calibri"/>
              </a:rPr>
              <a:t>2.A: What.....do......you......do......?</a:t>
            </a:r>
          </a:p>
          <a:p>
            <a:r>
              <a:rPr lang="en-GB">
                <a:cs typeface="Calibri"/>
              </a:rPr>
              <a:t>B: I'm a reporter. I.......write........for a newspaper.</a:t>
            </a:r>
          </a:p>
          <a:p>
            <a:r>
              <a:rPr lang="en-GB">
                <a:cs typeface="Calibri"/>
              </a:rPr>
              <a:t>A: What......do......your friends..do.........?</a:t>
            </a:r>
          </a:p>
          <a:p>
            <a:r>
              <a:rPr lang="en-GB" dirty="0">
                <a:cs typeface="Calibri"/>
              </a:rPr>
              <a:t>B: They're football players.</a:t>
            </a:r>
          </a:p>
          <a:p>
            <a:r>
              <a:rPr lang="en-GB">
                <a:cs typeface="Calibri"/>
              </a:rPr>
              <a:t>They.......play.........for a famous football team.</a:t>
            </a:r>
          </a:p>
          <a:p>
            <a:r>
              <a:rPr lang="en-GB">
                <a:cs typeface="Calibri"/>
              </a:rPr>
              <a:t>3.A: What....does........your father …...do....?</a:t>
            </a:r>
          </a:p>
          <a:p>
            <a:r>
              <a:rPr lang="en-GB">
                <a:cs typeface="Calibri"/>
              </a:rPr>
              <a:t>B: My father is a doctor. He.....works.......in a clinic.</a:t>
            </a:r>
          </a:p>
          <a:p>
            <a:r>
              <a:rPr lang="en-GB" dirty="0">
                <a:cs typeface="Calibri"/>
              </a:rPr>
              <a:t>A: How about your brother?</a:t>
            </a:r>
          </a:p>
          <a:p>
            <a:r>
              <a:rPr lang="en-GB">
                <a:cs typeface="Calibri"/>
              </a:rPr>
              <a:t>B: He.........works..........for a magazine.</a:t>
            </a:r>
          </a:p>
          <a:p>
            <a:r>
              <a:rPr lang="en-GB">
                <a:cs typeface="Calibri"/>
              </a:rPr>
              <a:t>4.A: What do you.......want....... ….to.......... …be.........?</a:t>
            </a:r>
          </a:p>
          <a:p>
            <a:r>
              <a:rPr lang="en-GB" dirty="0">
                <a:cs typeface="Calibri"/>
              </a:rPr>
              <a:t>B: I want to be a teacher. What about you?</a:t>
            </a:r>
          </a:p>
          <a:p>
            <a:r>
              <a:rPr lang="en-GB">
                <a:cs typeface="Calibri"/>
              </a:rPr>
              <a:t>A: I ….want..... …...to.... …be..........a chef and work in an elegant restaurant.</a:t>
            </a:r>
          </a:p>
        </p:txBody>
      </p:sp>
    </p:spTree>
    <p:extLst>
      <p:ext uri="{BB962C8B-B14F-4D97-AF65-F5344CB8AC3E}">
        <p14:creationId xmlns:p14="http://schemas.microsoft.com/office/powerpoint/2010/main" val="346438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115" y="751331"/>
            <a:ext cx="7947659" cy="5859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42" y="980794"/>
            <a:ext cx="7488814" cy="5400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6033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0" y="0"/>
                </a:moveTo>
                <a:lnTo>
                  <a:pt x="0" y="2791966"/>
                </a:lnTo>
                <a:lnTo>
                  <a:pt x="447379" y="2791966"/>
                </a:lnTo>
                <a:lnTo>
                  <a:pt x="0" y="0"/>
                </a:lnTo>
                <a:close/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43203" y="715405"/>
            <a:ext cx="4083050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9639CF"/>
                </a:solidFill>
                <a:latin typeface="Comic Sans MS"/>
                <a:cs typeface="Comic Sans MS"/>
              </a:rPr>
              <a:t>WH</a:t>
            </a:r>
            <a:r>
              <a:rPr sz="3600" spc="-20" dirty="0">
                <a:solidFill>
                  <a:srgbClr val="9639CF"/>
                </a:solidFill>
                <a:latin typeface="Comic Sans MS"/>
                <a:cs typeface="Comic Sans MS"/>
              </a:rPr>
              <a:t>A</a:t>
            </a:r>
            <a:r>
              <a:rPr sz="3600" dirty="0">
                <a:solidFill>
                  <a:srgbClr val="9639CF"/>
                </a:solidFill>
                <a:latin typeface="Comic Sans MS"/>
                <a:cs typeface="Comic Sans MS"/>
              </a:rPr>
              <a:t>T</a:t>
            </a:r>
            <a:r>
              <a:rPr sz="3600" spc="175" dirty="0">
                <a:solidFill>
                  <a:srgbClr val="9639C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9639CF"/>
                </a:solidFill>
                <a:latin typeface="Comic Sans MS"/>
                <a:cs typeface="Comic Sans MS"/>
              </a:rPr>
              <a:t>I</a:t>
            </a:r>
            <a:r>
              <a:rPr sz="3600" dirty="0">
                <a:solidFill>
                  <a:srgbClr val="9639CF"/>
                </a:solidFill>
                <a:latin typeface="Comic Sans MS"/>
                <a:cs typeface="Comic Sans MS"/>
              </a:rPr>
              <a:t>S</a:t>
            </a:r>
            <a:r>
              <a:rPr sz="3600" spc="175" dirty="0">
                <a:solidFill>
                  <a:srgbClr val="9639C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9639CF"/>
                </a:solidFill>
                <a:latin typeface="Comic Sans MS"/>
                <a:cs typeface="Comic Sans MS"/>
              </a:rPr>
              <a:t>SIM</a:t>
            </a:r>
            <a:r>
              <a:rPr sz="3600" spc="-10" dirty="0">
                <a:solidFill>
                  <a:srgbClr val="9639CF"/>
                </a:solidFill>
                <a:latin typeface="Comic Sans MS"/>
                <a:cs typeface="Comic Sans MS"/>
              </a:rPr>
              <a:t>P</a:t>
            </a:r>
            <a:r>
              <a:rPr sz="3600" dirty="0">
                <a:solidFill>
                  <a:srgbClr val="9639CF"/>
                </a:solidFill>
                <a:latin typeface="Comic Sans MS"/>
                <a:cs typeface="Comic Sans MS"/>
              </a:rPr>
              <a:t>LE</a:t>
            </a:r>
            <a:endParaRPr sz="3600">
              <a:latin typeface="Comic Sans MS"/>
              <a:cs typeface="Comic Sans MS"/>
            </a:endParaRPr>
          </a:p>
          <a:p>
            <a:pPr marL="26034">
              <a:lnSpc>
                <a:spcPct val="100000"/>
              </a:lnSpc>
            </a:pPr>
            <a:r>
              <a:rPr sz="3600" spc="-25" dirty="0">
                <a:solidFill>
                  <a:srgbClr val="9639CF"/>
                </a:solidFill>
                <a:latin typeface="Comic Sans MS"/>
                <a:cs typeface="Comic Sans MS"/>
              </a:rPr>
              <a:t>PRESENT</a:t>
            </a:r>
            <a:r>
              <a:rPr sz="3600" spc="155" dirty="0">
                <a:solidFill>
                  <a:srgbClr val="9639C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9639CF"/>
                </a:solidFill>
                <a:latin typeface="Comic Sans MS"/>
                <a:cs typeface="Comic Sans MS"/>
              </a:rPr>
              <a:t>TE</a:t>
            </a:r>
            <a:r>
              <a:rPr sz="3600" spc="-40" dirty="0">
                <a:solidFill>
                  <a:srgbClr val="9639CF"/>
                </a:solidFill>
                <a:latin typeface="Comic Sans MS"/>
                <a:cs typeface="Comic Sans MS"/>
              </a:rPr>
              <a:t>N</a:t>
            </a:r>
            <a:r>
              <a:rPr sz="3600" spc="-30" dirty="0">
                <a:solidFill>
                  <a:srgbClr val="9639CF"/>
                </a:solidFill>
                <a:latin typeface="Comic Sans MS"/>
                <a:cs typeface="Comic Sans MS"/>
              </a:rPr>
              <a:t>SE?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257829"/>
            <a:ext cx="5970905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55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550" spc="-19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T</a:t>
            </a:r>
            <a:r>
              <a:rPr sz="3200" spc="-10" dirty="0">
                <a:solidFill>
                  <a:srgbClr val="EB3C9E"/>
                </a:solidFill>
                <a:latin typeface="Comic Sans MS"/>
                <a:cs typeface="Comic Sans MS"/>
              </a:rPr>
              <a:t>h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e</a:t>
            </a:r>
            <a:r>
              <a:rPr sz="3200" spc="145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simple</a:t>
            </a:r>
            <a:r>
              <a:rPr sz="3200" spc="15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present</a:t>
            </a:r>
            <a:r>
              <a:rPr sz="3200" spc="14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EB3C9E"/>
                </a:solidFill>
                <a:latin typeface="Comic Sans MS"/>
                <a:cs typeface="Comic Sans MS"/>
              </a:rPr>
              <a:t>tens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e</a:t>
            </a:r>
            <a:r>
              <a:rPr sz="3200" spc="16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EB3C9E"/>
                </a:solidFill>
                <a:latin typeface="Comic Sans MS"/>
                <a:cs typeface="Comic Sans MS"/>
              </a:rPr>
              <a:t>in</a:t>
            </a:r>
            <a:r>
              <a:rPr sz="3200" spc="-5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English</a:t>
            </a:r>
            <a:r>
              <a:rPr sz="3200" spc="114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EB3C9E"/>
                </a:solidFill>
                <a:latin typeface="Comic Sans MS"/>
                <a:cs typeface="Comic Sans MS"/>
              </a:rPr>
              <a:t>i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s</a:t>
            </a:r>
            <a:r>
              <a:rPr sz="3200" spc="165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EB3C9E"/>
                </a:solidFill>
                <a:latin typeface="Comic Sans MS"/>
                <a:cs typeface="Comic Sans MS"/>
              </a:rPr>
              <a:t>use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d</a:t>
            </a:r>
            <a:r>
              <a:rPr sz="3200" spc="14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EB3C9E"/>
                </a:solidFill>
                <a:latin typeface="Comic Sans MS"/>
                <a:cs typeface="Comic Sans MS"/>
              </a:rPr>
              <a:t>t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o</a:t>
            </a:r>
            <a:r>
              <a:rPr sz="3200" spc="155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EB3C9E"/>
                </a:solidFill>
                <a:latin typeface="Comic Sans MS"/>
                <a:cs typeface="Comic Sans MS"/>
              </a:rPr>
              <a:t>d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es</a:t>
            </a:r>
            <a:r>
              <a:rPr sz="3200" spc="-10" dirty="0">
                <a:solidFill>
                  <a:srgbClr val="EB3C9E"/>
                </a:solidFill>
                <a:latin typeface="Comic Sans MS"/>
                <a:cs typeface="Comic Sans MS"/>
              </a:rPr>
              <a:t>c</a:t>
            </a:r>
            <a:r>
              <a:rPr sz="3200" spc="-5" dirty="0">
                <a:solidFill>
                  <a:srgbClr val="EB3C9E"/>
                </a:solidFill>
                <a:latin typeface="Comic Sans MS"/>
                <a:cs typeface="Comic Sans MS"/>
              </a:rPr>
              <a:t>rib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e</a:t>
            </a:r>
            <a:r>
              <a:rPr sz="3200" spc="145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an</a:t>
            </a:r>
            <a:r>
              <a:rPr sz="320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action</a:t>
            </a:r>
            <a:r>
              <a:rPr sz="3200" spc="145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EB3C9E"/>
                </a:solidFill>
                <a:latin typeface="Comic Sans MS"/>
                <a:cs typeface="Comic Sans MS"/>
              </a:rPr>
              <a:t>tha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t</a:t>
            </a:r>
            <a:r>
              <a:rPr sz="3200" spc="16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EB3C9E"/>
                </a:solidFill>
                <a:latin typeface="Comic Sans MS"/>
                <a:cs typeface="Comic Sans MS"/>
              </a:rPr>
              <a:t>i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s</a:t>
            </a:r>
            <a:r>
              <a:rPr sz="3200" spc="175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EB3C9E"/>
                </a:solidFill>
                <a:latin typeface="Comic Sans MS"/>
                <a:cs typeface="Comic Sans MS"/>
              </a:rPr>
              <a:t>regular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,</a:t>
            </a:r>
            <a:r>
              <a:rPr sz="3200" spc="165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EB3C9E"/>
                </a:solidFill>
                <a:latin typeface="Comic Sans MS"/>
                <a:cs typeface="Comic Sans MS"/>
              </a:rPr>
              <a:t>tru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e</a:t>
            </a:r>
            <a:r>
              <a:rPr sz="3200" spc="15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B3C9E"/>
                </a:solidFill>
                <a:latin typeface="Comic Sans MS"/>
                <a:cs typeface="Comic Sans MS"/>
              </a:rPr>
              <a:t>or</a:t>
            </a:r>
            <a:r>
              <a:rPr sz="320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EB3C9E"/>
                </a:solidFill>
                <a:latin typeface="Comic Sans MS"/>
                <a:cs typeface="Comic Sans MS"/>
              </a:rPr>
              <a:t>normal.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9888" y="4206238"/>
            <a:ext cx="5640323" cy="2613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9630" y="4437126"/>
            <a:ext cx="5181081" cy="2152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6033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0" y="0"/>
                </a:moveTo>
                <a:lnTo>
                  <a:pt x="0" y="2791966"/>
                </a:lnTo>
                <a:lnTo>
                  <a:pt x="447379" y="2791966"/>
                </a:lnTo>
                <a:lnTo>
                  <a:pt x="0" y="0"/>
                </a:lnTo>
                <a:close/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4715">
              <a:lnSpc>
                <a:spcPct val="100000"/>
              </a:lnSpc>
            </a:pPr>
            <a:r>
              <a:rPr u="heavy" spc="-5" dirty="0">
                <a:solidFill>
                  <a:srgbClr val="EB3C9E"/>
                </a:solidFill>
              </a:rPr>
              <a:t>STRU</a:t>
            </a:r>
            <a:r>
              <a:rPr u="heavy" spc="10" dirty="0">
                <a:solidFill>
                  <a:srgbClr val="EB3C9E"/>
                </a:solidFill>
              </a:rPr>
              <a:t>C</a:t>
            </a:r>
            <a:r>
              <a:rPr u="heavy" dirty="0">
                <a:solidFill>
                  <a:srgbClr val="EB3C9E"/>
                </a:solidFill>
              </a:rPr>
              <a:t>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5" y="2054333"/>
            <a:ext cx="678434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solidFill>
                  <a:srgbClr val="EB3C9E"/>
                </a:solidFill>
                <a:latin typeface="Comic Sans MS"/>
                <a:cs typeface="Comic Sans MS"/>
              </a:rPr>
              <a:t>I</a:t>
            </a:r>
            <a:r>
              <a:rPr sz="2700" dirty="0">
                <a:solidFill>
                  <a:srgbClr val="EB3C9E"/>
                </a:solidFill>
                <a:latin typeface="Comic Sans MS"/>
                <a:cs typeface="Comic Sans MS"/>
              </a:rPr>
              <a:t>n</a:t>
            </a:r>
            <a:r>
              <a:rPr sz="2700" spc="13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EB3C9E"/>
                </a:solidFill>
                <a:latin typeface="Comic Sans MS"/>
                <a:cs typeface="Comic Sans MS"/>
              </a:rPr>
              <a:t>g</a:t>
            </a:r>
            <a:r>
              <a:rPr sz="2700" dirty="0">
                <a:solidFill>
                  <a:srgbClr val="EB3C9E"/>
                </a:solidFill>
                <a:latin typeface="Comic Sans MS"/>
                <a:cs typeface="Comic Sans MS"/>
              </a:rPr>
              <a:t>eneral,</a:t>
            </a:r>
            <a:r>
              <a:rPr sz="2700" spc="14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EB3C9E"/>
                </a:solidFill>
                <a:latin typeface="Comic Sans MS"/>
                <a:cs typeface="Comic Sans MS"/>
              </a:rPr>
              <a:t>i</a:t>
            </a:r>
            <a:r>
              <a:rPr sz="2700" dirty="0">
                <a:solidFill>
                  <a:srgbClr val="EB3C9E"/>
                </a:solidFill>
                <a:latin typeface="Comic Sans MS"/>
                <a:cs typeface="Comic Sans MS"/>
              </a:rPr>
              <a:t>n</a:t>
            </a:r>
            <a:r>
              <a:rPr sz="2700" spc="14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EB3C9E"/>
                </a:solidFill>
                <a:latin typeface="Comic Sans MS"/>
                <a:cs typeface="Comic Sans MS"/>
              </a:rPr>
              <a:t>th</a:t>
            </a:r>
            <a:r>
              <a:rPr sz="2700" dirty="0">
                <a:solidFill>
                  <a:srgbClr val="EB3C9E"/>
                </a:solidFill>
                <a:latin typeface="Comic Sans MS"/>
                <a:cs typeface="Comic Sans MS"/>
              </a:rPr>
              <a:t>e</a:t>
            </a:r>
            <a:r>
              <a:rPr sz="2700" spc="135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EB3C9E"/>
                </a:solidFill>
                <a:latin typeface="Comic Sans MS"/>
                <a:cs typeface="Comic Sans MS"/>
              </a:rPr>
              <a:t>t</a:t>
            </a:r>
            <a:r>
              <a:rPr sz="2700" dirty="0">
                <a:solidFill>
                  <a:srgbClr val="EB3C9E"/>
                </a:solidFill>
                <a:latin typeface="Comic Sans MS"/>
                <a:cs typeface="Comic Sans MS"/>
              </a:rPr>
              <a:t>hird</a:t>
            </a:r>
            <a:r>
              <a:rPr sz="2700" spc="15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EB3C9E"/>
                </a:solidFill>
                <a:latin typeface="Comic Sans MS"/>
                <a:cs typeface="Comic Sans MS"/>
              </a:rPr>
              <a:t>person</a:t>
            </a:r>
            <a:r>
              <a:rPr sz="2700" spc="12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EB3C9E"/>
                </a:solidFill>
                <a:latin typeface="Comic Sans MS"/>
                <a:cs typeface="Comic Sans MS"/>
              </a:rPr>
              <a:t>w</a:t>
            </a:r>
            <a:r>
              <a:rPr sz="2700" dirty="0">
                <a:solidFill>
                  <a:srgbClr val="EB3C9E"/>
                </a:solidFill>
                <a:latin typeface="Comic Sans MS"/>
                <a:cs typeface="Comic Sans MS"/>
              </a:rPr>
              <a:t>e</a:t>
            </a:r>
            <a:r>
              <a:rPr sz="2700" spc="13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EB3C9E"/>
                </a:solidFill>
                <a:latin typeface="Comic Sans MS"/>
                <a:cs typeface="Comic Sans MS"/>
              </a:rPr>
              <a:t>add</a:t>
            </a:r>
            <a:r>
              <a:rPr sz="2700" spc="15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700" spc="-50" dirty="0">
                <a:solidFill>
                  <a:srgbClr val="EB3C9E"/>
                </a:solidFill>
                <a:latin typeface="Comic Sans MS"/>
                <a:cs typeface="Comic Sans MS"/>
              </a:rPr>
              <a:t>'</a:t>
            </a:r>
            <a:r>
              <a:rPr sz="2700" spc="-5" dirty="0">
                <a:solidFill>
                  <a:srgbClr val="EB3C9E"/>
                </a:solidFill>
                <a:latin typeface="Comic Sans MS"/>
                <a:cs typeface="Comic Sans MS"/>
              </a:rPr>
              <a:t>S'.</a:t>
            </a:r>
            <a:endParaRPr sz="27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535" y="3644990"/>
            <a:ext cx="7056759" cy="2736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1185" y="3638662"/>
          <a:ext cx="7056845" cy="27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2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7602">
                <a:tc gridSpan="3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Subje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495CB"/>
                      </a:solidFill>
                      <a:prstDash val="solid"/>
                    </a:lnL>
                    <a:lnR w="12700">
                      <a:solidFill>
                        <a:srgbClr val="F495CB"/>
                      </a:solidFill>
                      <a:prstDash val="solid"/>
                    </a:lnR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800" spc="-125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495CB"/>
                      </a:solidFill>
                      <a:prstDash val="solid"/>
                    </a:lnL>
                    <a:lnR w="12700">
                      <a:solidFill>
                        <a:srgbClr val="F495CB"/>
                      </a:solidFill>
                      <a:prstDash val="solid"/>
                    </a:lnR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marR="7258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ntence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495CB"/>
                      </a:solidFill>
                      <a:prstDash val="solid"/>
                    </a:lnL>
                    <a:lnR w="12700">
                      <a:solidFill>
                        <a:srgbClr val="F495CB"/>
                      </a:solidFill>
                      <a:prstDash val="solid"/>
                    </a:lnR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758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495CB"/>
                      </a:solidFill>
                      <a:prstDash val="solid"/>
                    </a:lnL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they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495CB"/>
                      </a:solidFill>
                      <a:prstDash val="solid"/>
                    </a:lnR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ak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learn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495CB"/>
                      </a:solidFill>
                      <a:prstDash val="solid"/>
                    </a:lnL>
                    <a:lnR w="12700">
                      <a:solidFill>
                        <a:srgbClr val="F495CB"/>
                      </a:solidFill>
                      <a:prstDash val="solid"/>
                    </a:lnR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lish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home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495CB"/>
                      </a:solidFill>
                      <a:prstDash val="solid"/>
                    </a:lnL>
                    <a:lnR w="12700">
                      <a:solidFill>
                        <a:srgbClr val="F495CB"/>
                      </a:solidFill>
                      <a:prstDash val="solid"/>
                    </a:lnR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59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495CB"/>
                      </a:solidFill>
                      <a:prstDash val="solid"/>
                    </a:lnL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495CB"/>
                      </a:solidFill>
                      <a:prstDash val="solid"/>
                    </a:lnR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learns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495CB"/>
                      </a:solidFill>
                      <a:prstDash val="solid"/>
                    </a:lnL>
                    <a:lnR w="12700">
                      <a:solidFill>
                        <a:srgbClr val="F495CB"/>
                      </a:solidFill>
                      <a:prstDash val="solid"/>
                    </a:lnR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lish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home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495CB"/>
                      </a:solidFill>
                      <a:prstDash val="solid"/>
                    </a:lnL>
                    <a:lnR w="12700">
                      <a:solidFill>
                        <a:srgbClr val="F495CB"/>
                      </a:solidFill>
                      <a:prstDash val="solid"/>
                    </a:lnR>
                    <a:lnT w="12700">
                      <a:solidFill>
                        <a:srgbClr val="F495CB"/>
                      </a:solidFill>
                      <a:prstDash val="solid"/>
                    </a:lnT>
                    <a:lnB w="12700">
                      <a:solidFill>
                        <a:srgbClr val="F495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0348"/>
            <a:ext cx="6917055" cy="613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0175" indent="-342900">
              <a:lnSpc>
                <a:spcPts val="3070"/>
              </a:lnSpc>
            </a:pPr>
            <a:r>
              <a:rPr sz="255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550" spc="-19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T</a:t>
            </a:r>
            <a:r>
              <a:rPr sz="3200" spc="-15" dirty="0">
                <a:solidFill>
                  <a:srgbClr val="202C31"/>
                </a:solidFill>
                <a:latin typeface="Comic Sans MS"/>
                <a:cs typeface="Comic Sans MS"/>
              </a:rPr>
              <a:t>h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e</a:t>
            </a:r>
            <a:r>
              <a:rPr sz="3200" spc="14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spel</a:t>
            </a:r>
            <a:r>
              <a:rPr sz="3200" spc="-10" dirty="0">
                <a:solidFill>
                  <a:srgbClr val="202C31"/>
                </a:solidFill>
                <a:latin typeface="Comic Sans MS"/>
                <a:cs typeface="Comic Sans MS"/>
              </a:rPr>
              <a:t>l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in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g</a:t>
            </a:r>
            <a:r>
              <a:rPr sz="3200" spc="16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202C31"/>
                </a:solidFill>
                <a:latin typeface="Comic Sans MS"/>
                <a:cs typeface="Comic Sans MS"/>
              </a:rPr>
              <a:t>f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or</a:t>
            </a:r>
            <a:r>
              <a:rPr sz="3200" spc="14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th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e</a:t>
            </a:r>
            <a:r>
              <a:rPr sz="3200" spc="16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ve</a:t>
            </a:r>
            <a:r>
              <a:rPr sz="3200" spc="-15" dirty="0">
                <a:solidFill>
                  <a:srgbClr val="202C31"/>
                </a:solidFill>
                <a:latin typeface="Comic Sans MS"/>
                <a:cs typeface="Comic Sans MS"/>
              </a:rPr>
              <a:t>r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b</a:t>
            </a:r>
            <a:r>
              <a:rPr sz="32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202C31"/>
                </a:solidFill>
                <a:latin typeface="Comic Sans MS"/>
                <a:cs typeface="Comic Sans MS"/>
              </a:rPr>
              <a:t>i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n</a:t>
            </a:r>
            <a:r>
              <a:rPr sz="32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thir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d</a:t>
            </a:r>
            <a:r>
              <a:rPr sz="32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pe</a:t>
            </a:r>
            <a:r>
              <a:rPr sz="3200" spc="-15" dirty="0">
                <a:solidFill>
                  <a:srgbClr val="202C31"/>
                </a:solidFill>
                <a:latin typeface="Comic Sans MS"/>
                <a:cs typeface="Comic Sans MS"/>
              </a:rPr>
              <a:t>r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son</a:t>
            </a:r>
            <a:r>
              <a:rPr sz="32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di</a:t>
            </a:r>
            <a:r>
              <a:rPr sz="3200" spc="5" dirty="0">
                <a:solidFill>
                  <a:srgbClr val="202C31"/>
                </a:solidFill>
                <a:latin typeface="Comic Sans MS"/>
                <a:cs typeface="Comic Sans MS"/>
              </a:rPr>
              <a:t>f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fer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s</a:t>
            </a:r>
            <a:r>
              <a:rPr sz="3200" spc="14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dependi</a:t>
            </a:r>
            <a:r>
              <a:rPr sz="3200" spc="10" dirty="0">
                <a:solidFill>
                  <a:srgbClr val="202C31"/>
                </a:solidFill>
                <a:latin typeface="Comic Sans MS"/>
                <a:cs typeface="Comic Sans MS"/>
              </a:rPr>
              <a:t>n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g</a:t>
            </a:r>
            <a:r>
              <a:rPr sz="3200" spc="11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on</a:t>
            </a:r>
            <a:r>
              <a:rPr sz="320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th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e</a:t>
            </a:r>
            <a:r>
              <a:rPr sz="3200" spc="14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ending</a:t>
            </a:r>
            <a:r>
              <a:rPr sz="3200" spc="13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of</a:t>
            </a:r>
            <a:r>
              <a:rPr sz="3200" spc="16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tha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t</a:t>
            </a:r>
            <a:r>
              <a:rPr sz="3200" spc="16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202C31"/>
                </a:solidFill>
                <a:latin typeface="Comic Sans MS"/>
                <a:cs typeface="Comic Sans MS"/>
              </a:rPr>
              <a:t>v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er</a:t>
            </a:r>
            <a:r>
              <a:rPr sz="3200" spc="-15" dirty="0">
                <a:solidFill>
                  <a:srgbClr val="202C31"/>
                </a:solidFill>
                <a:latin typeface="Comic Sans MS"/>
                <a:cs typeface="Comic Sans MS"/>
              </a:rPr>
              <a:t>b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ts val="3454"/>
              </a:lnSpc>
              <a:tabLst>
                <a:tab pos="5492115" algn="l"/>
                <a:tab pos="6654800" algn="l"/>
              </a:tabLst>
            </a:pP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1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.</a:t>
            </a:r>
            <a:r>
              <a:rPr sz="32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02C31"/>
                </a:solidFill>
                <a:latin typeface="Comic Sans MS"/>
                <a:cs typeface="Comic Sans MS"/>
              </a:rPr>
              <a:t>F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or</a:t>
            </a:r>
            <a:r>
              <a:rPr sz="3200" spc="14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ver</a:t>
            </a:r>
            <a:r>
              <a:rPr sz="3200" spc="-10" dirty="0">
                <a:solidFill>
                  <a:srgbClr val="202C31"/>
                </a:solidFill>
                <a:latin typeface="Comic Sans MS"/>
                <a:cs typeface="Comic Sans MS"/>
              </a:rPr>
              <a:t>b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s</a:t>
            </a:r>
            <a:r>
              <a:rPr sz="3200" spc="16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tha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t</a:t>
            </a:r>
            <a:r>
              <a:rPr sz="3200" spc="16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end</a:t>
            </a:r>
            <a:r>
              <a:rPr sz="3200" spc="15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i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n</a:t>
            </a:r>
            <a:r>
              <a:rPr sz="3200" spc="16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-</a:t>
            </a:r>
            <a:r>
              <a:rPr sz="3200" b="1" spc="-5" dirty="0">
                <a:solidFill>
                  <a:srgbClr val="202C31"/>
                </a:solidFill>
                <a:latin typeface="Comic Sans MS"/>
                <a:cs typeface="Comic Sans MS"/>
              </a:rPr>
              <a:t>O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,</a:t>
            </a:r>
            <a:r>
              <a:rPr sz="3200" b="1" dirty="0">
                <a:solidFill>
                  <a:srgbClr val="202C31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202C31"/>
                </a:solidFill>
                <a:latin typeface="Comic Sans MS"/>
                <a:cs typeface="Comic Sans MS"/>
              </a:rPr>
              <a:t>-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CH,</a:t>
            </a:r>
            <a:r>
              <a:rPr sz="3200" b="1" dirty="0">
                <a:solidFill>
                  <a:srgbClr val="202C31"/>
                </a:solidFill>
                <a:latin typeface="Times New Roman"/>
                <a:cs typeface="Times New Roman"/>
              </a:rPr>
              <a:t>	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-</a:t>
            </a:r>
            <a:endParaRPr sz="3200">
              <a:latin typeface="Comic Sans MS"/>
              <a:cs typeface="Comic Sans MS"/>
            </a:endParaRPr>
          </a:p>
          <a:p>
            <a:pPr marL="355600" marR="739775" indent="-635">
              <a:lnSpc>
                <a:spcPts val="3070"/>
              </a:lnSpc>
              <a:spcBef>
                <a:spcPts val="360"/>
              </a:spcBef>
              <a:tabLst>
                <a:tab pos="1301750" algn="l"/>
                <a:tab pos="2466340" algn="l"/>
              </a:tabLst>
            </a:pPr>
            <a:r>
              <a:rPr sz="3200" b="1" spc="-5" dirty="0">
                <a:solidFill>
                  <a:srgbClr val="202C31"/>
                </a:solidFill>
                <a:latin typeface="Comic Sans MS"/>
                <a:cs typeface="Comic Sans MS"/>
              </a:rPr>
              <a:t>SH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,</a:t>
            </a:r>
            <a:r>
              <a:rPr sz="3200" b="1" dirty="0">
                <a:solidFill>
                  <a:srgbClr val="202C31"/>
                </a:solidFill>
                <a:latin typeface="Times New Roman"/>
                <a:cs typeface="Times New Roman"/>
              </a:rPr>
              <a:t>	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-</a:t>
            </a:r>
            <a:r>
              <a:rPr sz="3200" b="1" spc="-5" dirty="0">
                <a:solidFill>
                  <a:srgbClr val="202C31"/>
                </a:solidFill>
                <a:latin typeface="Comic Sans MS"/>
                <a:cs typeface="Comic Sans MS"/>
              </a:rPr>
              <a:t>SS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,</a:t>
            </a:r>
            <a:r>
              <a:rPr sz="3200" b="1" dirty="0">
                <a:solidFill>
                  <a:srgbClr val="202C31"/>
                </a:solidFill>
                <a:latin typeface="Times New Roman"/>
                <a:cs typeface="Times New Roman"/>
              </a:rPr>
              <a:t>	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-</a:t>
            </a:r>
            <a:r>
              <a:rPr sz="3200" b="1" spc="-5" dirty="0">
                <a:solidFill>
                  <a:srgbClr val="202C31"/>
                </a:solidFill>
                <a:latin typeface="Comic Sans MS"/>
                <a:cs typeface="Comic Sans MS"/>
              </a:rPr>
              <a:t>X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,</a:t>
            </a:r>
            <a:r>
              <a:rPr sz="3200" b="1" spc="16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o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r</a:t>
            </a:r>
            <a:r>
              <a:rPr sz="32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-Z</a:t>
            </a:r>
            <a:r>
              <a:rPr sz="3200" b="1" spc="17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w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e</a:t>
            </a:r>
            <a:r>
              <a:rPr sz="32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add</a:t>
            </a:r>
            <a:r>
              <a:rPr sz="3200" spc="13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-</a:t>
            </a:r>
            <a:r>
              <a:rPr sz="3200" b="1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02C31"/>
                </a:solidFill>
                <a:latin typeface="Comic Sans MS"/>
                <a:cs typeface="Comic Sans MS"/>
              </a:rPr>
              <a:t>ES</a:t>
            </a:r>
            <a:r>
              <a:rPr sz="3200" b="1" spc="14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i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n</a:t>
            </a:r>
            <a:r>
              <a:rPr sz="32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202C31"/>
                </a:solidFill>
                <a:latin typeface="Comic Sans MS"/>
                <a:cs typeface="Comic Sans MS"/>
              </a:rPr>
              <a:t>t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he</a:t>
            </a:r>
            <a:r>
              <a:rPr sz="32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thir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d</a:t>
            </a:r>
            <a:r>
              <a:rPr sz="32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pers</a:t>
            </a:r>
            <a:r>
              <a:rPr sz="3200" spc="-15" dirty="0">
                <a:solidFill>
                  <a:srgbClr val="202C31"/>
                </a:solidFill>
                <a:latin typeface="Comic Sans MS"/>
                <a:cs typeface="Comic Sans MS"/>
              </a:rPr>
              <a:t>o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n.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55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550" spc="-19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go</a:t>
            </a:r>
            <a:r>
              <a:rPr sz="3200" spc="14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3200" spc="5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goes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55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550" spc="-19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catch</a:t>
            </a:r>
            <a:r>
              <a:rPr sz="3200" spc="15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3200" spc="5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catches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55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550" spc="-19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was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h</a:t>
            </a:r>
            <a:r>
              <a:rPr sz="3200" spc="14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3200" spc="5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washes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55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550" spc="-19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kis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s</a:t>
            </a:r>
            <a:r>
              <a:rPr sz="3200" spc="15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3200" spc="5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kisses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55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550" spc="-19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fi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x</a:t>
            </a:r>
            <a:r>
              <a:rPr sz="3200" spc="14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3200" spc="5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fi</a:t>
            </a:r>
            <a:r>
              <a:rPr sz="3200" spc="5" dirty="0">
                <a:solidFill>
                  <a:srgbClr val="202C31"/>
                </a:solidFill>
                <a:latin typeface="Comic Sans MS"/>
                <a:cs typeface="Comic Sans MS"/>
              </a:rPr>
              <a:t>x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es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55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550" spc="-19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buz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z</a:t>
            </a:r>
            <a:r>
              <a:rPr sz="3200" spc="16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3200" spc="-10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202C31"/>
                </a:solidFill>
                <a:latin typeface="Comic Sans MS"/>
                <a:cs typeface="Comic Sans MS"/>
              </a:rPr>
              <a:t>buzzes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6" y="523091"/>
            <a:ext cx="6937375" cy="574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5"/>
              </a:lnSpc>
              <a:tabLst>
                <a:tab pos="6149975" algn="l"/>
                <a:tab pos="6520815" algn="l"/>
              </a:tabLst>
            </a:pPr>
            <a:r>
              <a:rPr sz="2800" spc="-25" dirty="0">
                <a:solidFill>
                  <a:srgbClr val="202C31"/>
                </a:solidFill>
                <a:latin typeface="Comic Sans MS"/>
                <a:cs typeface="Comic Sans MS"/>
              </a:rPr>
              <a:t>2</a:t>
            </a:r>
            <a:r>
              <a:rPr sz="2800" spc="-10" dirty="0">
                <a:solidFill>
                  <a:srgbClr val="202C31"/>
                </a:solidFill>
                <a:latin typeface="Comic Sans MS"/>
                <a:cs typeface="Comic Sans MS"/>
              </a:rPr>
              <a:t>.</a:t>
            </a:r>
            <a:r>
              <a:rPr sz="2800" spc="13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For</a:t>
            </a:r>
            <a:r>
              <a:rPr sz="2800" spc="15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verb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s</a:t>
            </a:r>
            <a:r>
              <a:rPr sz="2800" spc="16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tha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t</a:t>
            </a:r>
            <a:r>
              <a:rPr sz="28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end</a:t>
            </a:r>
            <a:r>
              <a:rPr sz="2800" spc="14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in</a:t>
            </a:r>
            <a:r>
              <a:rPr sz="2800" spc="13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a</a:t>
            </a:r>
            <a:r>
              <a:rPr sz="2800" spc="17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202C31"/>
                </a:solidFill>
                <a:latin typeface="Comic Sans MS"/>
                <a:cs typeface="Comic Sans MS"/>
              </a:rPr>
              <a:t>co</a:t>
            </a:r>
            <a:r>
              <a:rPr sz="2800" b="1" spc="-10" dirty="0">
                <a:solidFill>
                  <a:srgbClr val="202C31"/>
                </a:solidFill>
                <a:latin typeface="Comic Sans MS"/>
                <a:cs typeface="Comic Sans MS"/>
              </a:rPr>
              <a:t>n</a:t>
            </a:r>
            <a:r>
              <a:rPr sz="2800" b="1" spc="-15" dirty="0">
                <a:solidFill>
                  <a:srgbClr val="202C31"/>
                </a:solidFill>
                <a:latin typeface="Comic Sans MS"/>
                <a:cs typeface="Comic Sans MS"/>
              </a:rPr>
              <a:t>sonant</a:t>
            </a:r>
            <a:r>
              <a:rPr sz="2800" b="1" dirty="0">
                <a:solidFill>
                  <a:srgbClr val="202C31"/>
                </a:solidFill>
                <a:latin typeface="Times New Roman"/>
                <a:cs typeface="Times New Roman"/>
              </a:rPr>
              <a:t>	</a:t>
            </a:r>
            <a:r>
              <a:rPr sz="2800" b="1" spc="-20" dirty="0">
                <a:solidFill>
                  <a:srgbClr val="202C31"/>
                </a:solidFill>
                <a:latin typeface="Comic Sans MS"/>
                <a:cs typeface="Comic Sans MS"/>
              </a:rPr>
              <a:t>+</a:t>
            </a:r>
            <a:r>
              <a:rPr sz="2800" b="1" dirty="0">
                <a:solidFill>
                  <a:srgbClr val="202C31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202C31"/>
                </a:solidFill>
                <a:latin typeface="Comic Sans MS"/>
                <a:cs typeface="Comic Sans MS"/>
              </a:rPr>
              <a:t>Y</a:t>
            </a:r>
            <a:r>
              <a:rPr sz="2800" spc="-10" dirty="0">
                <a:solidFill>
                  <a:srgbClr val="202C31"/>
                </a:solidFill>
                <a:latin typeface="Comic Sans MS"/>
                <a:cs typeface="Comic Sans MS"/>
              </a:rPr>
              <a:t>,</a:t>
            </a:r>
            <a:endParaRPr sz="2800">
              <a:latin typeface="Comic Sans MS"/>
              <a:cs typeface="Comic Sans MS"/>
            </a:endParaRPr>
          </a:p>
          <a:p>
            <a:pPr marL="355600">
              <a:lnSpc>
                <a:spcPts val="3195"/>
              </a:lnSpc>
            </a:pPr>
            <a:r>
              <a:rPr sz="2800" spc="-25" dirty="0">
                <a:solidFill>
                  <a:srgbClr val="202C31"/>
                </a:solidFill>
                <a:latin typeface="Comic Sans MS"/>
                <a:cs typeface="Comic Sans MS"/>
              </a:rPr>
              <a:t>w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e</a:t>
            </a:r>
            <a:r>
              <a:rPr sz="2800" spc="12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02C31"/>
                </a:solidFill>
                <a:latin typeface="Comic Sans MS"/>
                <a:cs typeface="Comic Sans MS"/>
              </a:rPr>
              <a:t>remov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e</a:t>
            </a:r>
            <a:r>
              <a:rPr sz="2800" spc="17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the</a:t>
            </a:r>
            <a:r>
              <a:rPr sz="2800" spc="14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202C31"/>
                </a:solidFill>
                <a:latin typeface="Comic Sans MS"/>
                <a:cs typeface="Comic Sans MS"/>
              </a:rPr>
              <a:t>Y</a:t>
            </a:r>
            <a:r>
              <a:rPr sz="2800" b="1" spc="13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and</a:t>
            </a:r>
            <a:r>
              <a:rPr sz="2800" spc="14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add</a:t>
            </a:r>
            <a:r>
              <a:rPr sz="2800" spc="16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02C31"/>
                </a:solidFill>
                <a:latin typeface="Comic Sans MS"/>
                <a:cs typeface="Comic Sans MS"/>
              </a:rPr>
              <a:t>-</a:t>
            </a:r>
            <a:r>
              <a:rPr sz="2800" b="1" spc="-25" dirty="0">
                <a:solidFill>
                  <a:srgbClr val="202C31"/>
                </a:solidFill>
                <a:latin typeface="Comic Sans MS"/>
                <a:cs typeface="Comic Sans MS"/>
              </a:rPr>
              <a:t>IE</a:t>
            </a:r>
            <a:r>
              <a:rPr sz="2800" b="1" spc="-15" dirty="0">
                <a:solidFill>
                  <a:srgbClr val="202C31"/>
                </a:solidFill>
                <a:latin typeface="Comic Sans MS"/>
                <a:cs typeface="Comic Sans MS"/>
              </a:rPr>
              <a:t>S</a:t>
            </a:r>
            <a:r>
              <a:rPr sz="2800" spc="-10" dirty="0">
                <a:solidFill>
                  <a:srgbClr val="202C31"/>
                </a:solidFill>
                <a:latin typeface="Comic Sans MS"/>
                <a:cs typeface="Comic Sans MS"/>
              </a:rPr>
              <a:t>.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250" spc="-2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marry</a:t>
            </a:r>
            <a:r>
              <a:rPr sz="2800" spc="15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2800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marries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50" spc="-2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study</a:t>
            </a:r>
            <a:r>
              <a:rPr sz="2800" spc="14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2800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studies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50" spc="-2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carry</a:t>
            </a:r>
            <a:r>
              <a:rPr sz="2800" spc="13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02C31"/>
                </a:solidFill>
                <a:latin typeface="Comic Sans MS"/>
                <a:cs typeface="Comic Sans MS"/>
              </a:rPr>
              <a:t>–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carries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250" spc="-2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02C31"/>
                </a:solidFill>
                <a:latin typeface="Comic Sans MS"/>
                <a:cs typeface="Comic Sans MS"/>
              </a:rPr>
              <a:t>worr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y</a:t>
            </a:r>
            <a:r>
              <a:rPr sz="2800" spc="15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2800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worries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tabLst>
                <a:tab pos="6228080" algn="l"/>
                <a:tab pos="6598920" algn="l"/>
              </a:tabLst>
            </a:pP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NOTE:</a:t>
            </a:r>
            <a:r>
              <a:rPr sz="2800" spc="13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For</a:t>
            </a:r>
            <a:r>
              <a:rPr sz="2800" spc="14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verb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s</a:t>
            </a:r>
            <a:r>
              <a:rPr sz="2800" spc="15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tha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t</a:t>
            </a:r>
            <a:r>
              <a:rPr sz="2800" spc="14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end</a:t>
            </a:r>
            <a:r>
              <a:rPr sz="2800" spc="15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02C31"/>
                </a:solidFill>
                <a:latin typeface="Comic Sans MS"/>
                <a:cs typeface="Comic Sans MS"/>
              </a:rPr>
              <a:t>i</a:t>
            </a:r>
            <a:r>
              <a:rPr sz="2800" dirty="0">
                <a:solidFill>
                  <a:srgbClr val="202C31"/>
                </a:solidFill>
                <a:latin typeface="Comic Sans MS"/>
                <a:cs typeface="Comic Sans MS"/>
              </a:rPr>
              <a:t>n</a:t>
            </a:r>
            <a:r>
              <a:rPr sz="2800" spc="13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a</a:t>
            </a:r>
            <a:r>
              <a:rPr sz="2800" spc="16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202C31"/>
                </a:solidFill>
                <a:latin typeface="Comic Sans MS"/>
                <a:cs typeface="Comic Sans MS"/>
              </a:rPr>
              <a:t>vow</a:t>
            </a:r>
            <a:r>
              <a:rPr sz="2800" b="1" spc="-30" dirty="0">
                <a:solidFill>
                  <a:srgbClr val="202C31"/>
                </a:solidFill>
                <a:latin typeface="Comic Sans MS"/>
                <a:cs typeface="Comic Sans MS"/>
              </a:rPr>
              <a:t>e</a:t>
            </a:r>
            <a:r>
              <a:rPr sz="2800" b="1" spc="-10" dirty="0">
                <a:solidFill>
                  <a:srgbClr val="202C31"/>
                </a:solidFill>
                <a:latin typeface="Comic Sans MS"/>
                <a:cs typeface="Comic Sans MS"/>
              </a:rPr>
              <a:t>l</a:t>
            </a:r>
            <a:r>
              <a:rPr sz="2800" b="1" dirty="0">
                <a:solidFill>
                  <a:srgbClr val="202C31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202C31"/>
                </a:solidFill>
                <a:latin typeface="Comic Sans MS"/>
                <a:cs typeface="Comic Sans MS"/>
              </a:rPr>
              <a:t>+</a:t>
            </a:r>
            <a:r>
              <a:rPr sz="2800" b="1" dirty="0">
                <a:solidFill>
                  <a:srgbClr val="202C31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202C31"/>
                </a:solidFill>
                <a:latin typeface="Comic Sans MS"/>
                <a:cs typeface="Comic Sans MS"/>
              </a:rPr>
              <a:t>Y</a:t>
            </a:r>
            <a:r>
              <a:rPr sz="2800" spc="-10" dirty="0">
                <a:solidFill>
                  <a:srgbClr val="202C31"/>
                </a:solidFill>
                <a:latin typeface="Comic Sans MS"/>
                <a:cs typeface="Comic Sans MS"/>
              </a:rPr>
              <a:t>,</a:t>
            </a:r>
            <a:endParaRPr sz="2800">
              <a:latin typeface="Comic Sans MS"/>
              <a:cs typeface="Comic Sans MS"/>
            </a:endParaRPr>
          </a:p>
          <a:p>
            <a:pPr marL="355600">
              <a:lnSpc>
                <a:spcPts val="3190"/>
              </a:lnSpc>
            </a:pPr>
            <a:r>
              <a:rPr sz="2800" spc="-25" dirty="0">
                <a:solidFill>
                  <a:srgbClr val="202C31"/>
                </a:solidFill>
                <a:latin typeface="Comic Sans MS"/>
                <a:cs typeface="Comic Sans MS"/>
              </a:rPr>
              <a:t>w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e</a:t>
            </a:r>
            <a:r>
              <a:rPr sz="2800" spc="12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jus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t</a:t>
            </a:r>
            <a:r>
              <a:rPr sz="2800" spc="15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02C31"/>
                </a:solidFill>
                <a:latin typeface="Comic Sans MS"/>
                <a:cs typeface="Comic Sans MS"/>
              </a:rPr>
              <a:t>add</a:t>
            </a:r>
            <a:r>
              <a:rPr sz="2800" spc="15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202C31"/>
                </a:solidFill>
                <a:latin typeface="Comic Sans MS"/>
                <a:cs typeface="Comic Sans MS"/>
              </a:rPr>
              <a:t>-</a:t>
            </a:r>
            <a:r>
              <a:rPr sz="2800" b="1" spc="-15" dirty="0">
                <a:solidFill>
                  <a:srgbClr val="202C31"/>
                </a:solidFill>
                <a:latin typeface="Comic Sans MS"/>
                <a:cs typeface="Comic Sans MS"/>
              </a:rPr>
              <a:t>S</a:t>
            </a:r>
            <a:r>
              <a:rPr sz="2800" spc="-10" dirty="0">
                <a:solidFill>
                  <a:srgbClr val="202C31"/>
                </a:solidFill>
                <a:latin typeface="Comic Sans MS"/>
                <a:cs typeface="Comic Sans MS"/>
              </a:rPr>
              <a:t>.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250" spc="-2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play</a:t>
            </a:r>
            <a:r>
              <a:rPr sz="2800" spc="13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2800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plays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50" spc="-2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enj</a:t>
            </a:r>
            <a:r>
              <a:rPr sz="2800" spc="-10" dirty="0">
                <a:solidFill>
                  <a:srgbClr val="202C31"/>
                </a:solidFill>
                <a:latin typeface="Comic Sans MS"/>
                <a:cs typeface="Comic Sans MS"/>
              </a:rPr>
              <a:t>o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y</a:t>
            </a:r>
            <a:r>
              <a:rPr sz="2800" spc="130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2800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enj</a:t>
            </a:r>
            <a:r>
              <a:rPr sz="2800" spc="-10" dirty="0">
                <a:solidFill>
                  <a:srgbClr val="202C31"/>
                </a:solidFill>
                <a:latin typeface="Comic Sans MS"/>
                <a:cs typeface="Comic Sans MS"/>
              </a:rPr>
              <a:t>o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ys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50" spc="-20" dirty="0">
                <a:solidFill>
                  <a:srgbClr val="EB3C9E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EB3C9E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s</a:t>
            </a:r>
            <a:r>
              <a:rPr sz="2800" spc="-25" dirty="0">
                <a:solidFill>
                  <a:srgbClr val="202C31"/>
                </a:solidFill>
                <a:latin typeface="Comic Sans MS"/>
                <a:cs typeface="Comic Sans MS"/>
              </a:rPr>
              <a:t>a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y</a:t>
            </a:r>
            <a:r>
              <a:rPr sz="2800" spc="145" dirty="0">
                <a:solidFill>
                  <a:srgbClr val="202C3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–</a:t>
            </a:r>
            <a:r>
              <a:rPr sz="2800" dirty="0">
                <a:solidFill>
                  <a:srgbClr val="202C31"/>
                </a:solidFill>
                <a:latin typeface="Comic Sans MS"/>
                <a:cs typeface="Comic Sans MS"/>
              </a:rPr>
              <a:t> 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s</a:t>
            </a:r>
            <a:r>
              <a:rPr sz="2800" spc="-25" dirty="0">
                <a:solidFill>
                  <a:srgbClr val="202C31"/>
                </a:solidFill>
                <a:latin typeface="Comic Sans MS"/>
                <a:cs typeface="Comic Sans MS"/>
              </a:rPr>
              <a:t>a</a:t>
            </a:r>
            <a:r>
              <a:rPr sz="2800" spc="-15" dirty="0">
                <a:solidFill>
                  <a:srgbClr val="202C31"/>
                </a:solidFill>
                <a:latin typeface="Comic Sans MS"/>
                <a:cs typeface="Comic Sans MS"/>
              </a:rPr>
              <a:t>ys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55344" cy="5634355"/>
          </a:xfrm>
          <a:custGeom>
            <a:avLst/>
            <a:gdLst/>
            <a:ahLst/>
            <a:cxnLst/>
            <a:rect l="l" t="t" r="r" b="b"/>
            <a:pathLst>
              <a:path w="855344" h="5634355">
                <a:moveTo>
                  <a:pt x="0" y="0"/>
                </a:moveTo>
                <a:lnTo>
                  <a:pt x="0" y="5633915"/>
                </a:lnTo>
                <a:lnTo>
                  <a:pt x="855131" y="8504"/>
                </a:lnTo>
                <a:lnTo>
                  <a:pt x="855131" y="0"/>
                </a:lnTo>
                <a:lnTo>
                  <a:pt x="0" y="0"/>
                </a:lnTo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30" dirty="0"/>
              <a:t>THE</a:t>
            </a:r>
            <a:r>
              <a:rPr sz="4000" spc="210" dirty="0">
                <a:latin typeface="Times New Roman"/>
                <a:cs typeface="Times New Roman"/>
              </a:rPr>
              <a:t> </a:t>
            </a:r>
            <a:r>
              <a:rPr sz="4000" spc="-25" dirty="0"/>
              <a:t>PRESE</a:t>
            </a:r>
            <a:r>
              <a:rPr sz="4000" spc="-55" dirty="0"/>
              <a:t>N</a:t>
            </a:r>
            <a:r>
              <a:rPr sz="4000" spc="-30" dirty="0"/>
              <a:t>T</a:t>
            </a:r>
            <a:r>
              <a:rPr sz="4000" spc="240" dirty="0">
                <a:latin typeface="Times New Roman"/>
                <a:cs typeface="Times New Roman"/>
              </a:rPr>
              <a:t> </a:t>
            </a:r>
            <a:r>
              <a:rPr sz="4000" spc="-35" dirty="0"/>
              <a:t>SIMPL</a:t>
            </a:r>
            <a:r>
              <a:rPr sz="4000" spc="-25" dirty="0"/>
              <a:t>E</a:t>
            </a:r>
            <a:r>
              <a:rPr sz="4000" spc="235" dirty="0">
                <a:latin typeface="Times New Roman"/>
                <a:cs typeface="Times New Roman"/>
              </a:rPr>
              <a:t> </a:t>
            </a:r>
            <a:r>
              <a:rPr sz="4000" spc="-30" dirty="0"/>
              <a:t>TENSE</a:t>
            </a:r>
            <a:endParaRPr sz="4000">
              <a:latin typeface="Times New Roman"/>
              <a:cs typeface="Times New Roman"/>
            </a:endParaRPr>
          </a:p>
          <a:p>
            <a:pPr marL="2089785">
              <a:lnSpc>
                <a:spcPts val="4790"/>
              </a:lnSpc>
            </a:pPr>
            <a:r>
              <a:rPr sz="4000" spc="-5" dirty="0"/>
              <a:t>(Affirmat</a:t>
            </a:r>
            <a:r>
              <a:rPr sz="4000" spc="-15" dirty="0"/>
              <a:t>i</a:t>
            </a:r>
            <a:r>
              <a:rPr sz="4000" spc="-25" dirty="0"/>
              <a:t>ve)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965960" y="1687067"/>
            <a:ext cx="4852416" cy="3220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0049" y="2478844"/>
            <a:ext cx="4388485" cy="2187575"/>
          </a:xfrm>
          <a:custGeom>
            <a:avLst/>
            <a:gdLst/>
            <a:ahLst/>
            <a:cxnLst/>
            <a:rect l="l" t="t" r="r" b="b"/>
            <a:pathLst>
              <a:path w="4388484" h="2187575">
                <a:moveTo>
                  <a:pt x="0" y="2187357"/>
                </a:moveTo>
                <a:lnTo>
                  <a:pt x="4388126" y="2187357"/>
                </a:lnTo>
                <a:lnTo>
                  <a:pt x="4388126" y="0"/>
                </a:lnTo>
                <a:lnTo>
                  <a:pt x="0" y="0"/>
                </a:lnTo>
                <a:lnTo>
                  <a:pt x="0" y="2187357"/>
                </a:lnTo>
                <a:close/>
              </a:path>
            </a:pathLst>
          </a:custGeom>
          <a:solidFill>
            <a:srgbClr val="909D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3677" y="4058387"/>
            <a:ext cx="1901825" cy="290830"/>
          </a:xfrm>
          <a:custGeom>
            <a:avLst/>
            <a:gdLst/>
            <a:ahLst/>
            <a:cxnLst/>
            <a:rect l="l" t="t" r="r" b="b"/>
            <a:pathLst>
              <a:path w="1901825" h="290829">
                <a:moveTo>
                  <a:pt x="924830" y="0"/>
                </a:moveTo>
                <a:lnTo>
                  <a:pt x="76248" y="57887"/>
                </a:lnTo>
                <a:lnTo>
                  <a:pt x="0" y="146102"/>
                </a:lnTo>
                <a:lnTo>
                  <a:pt x="49197" y="248091"/>
                </a:lnTo>
                <a:lnTo>
                  <a:pt x="282869" y="261878"/>
                </a:lnTo>
                <a:lnTo>
                  <a:pt x="641972" y="290809"/>
                </a:lnTo>
                <a:lnTo>
                  <a:pt x="1901348" y="175034"/>
                </a:lnTo>
                <a:lnTo>
                  <a:pt x="924830" y="0"/>
                </a:lnTo>
                <a:close/>
              </a:path>
            </a:pathLst>
          </a:custGeom>
          <a:solidFill>
            <a:srgbClr val="323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4965" y="3927442"/>
            <a:ext cx="1028700" cy="262255"/>
          </a:xfrm>
          <a:custGeom>
            <a:avLst/>
            <a:gdLst/>
            <a:ahLst/>
            <a:cxnLst/>
            <a:rect l="l" t="t" r="r" b="b"/>
            <a:pathLst>
              <a:path w="1028700" h="262254">
                <a:moveTo>
                  <a:pt x="924842" y="0"/>
                </a:moveTo>
                <a:lnTo>
                  <a:pt x="0" y="88215"/>
                </a:lnTo>
                <a:lnTo>
                  <a:pt x="0" y="261878"/>
                </a:lnTo>
                <a:lnTo>
                  <a:pt x="1028169" y="144734"/>
                </a:lnTo>
                <a:lnTo>
                  <a:pt x="924842" y="0"/>
                </a:lnTo>
                <a:close/>
              </a:path>
            </a:pathLst>
          </a:custGeom>
          <a:solidFill>
            <a:srgbClr val="4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4965" y="4072177"/>
            <a:ext cx="3060065" cy="568325"/>
          </a:xfrm>
          <a:custGeom>
            <a:avLst/>
            <a:gdLst/>
            <a:ahLst/>
            <a:cxnLst/>
            <a:rect l="l" t="t" r="r" b="b"/>
            <a:pathLst>
              <a:path w="3060065" h="568325">
                <a:moveTo>
                  <a:pt x="2776959" y="0"/>
                </a:moveTo>
                <a:lnTo>
                  <a:pt x="0" y="334911"/>
                </a:lnTo>
                <a:lnTo>
                  <a:pt x="0" y="567842"/>
                </a:lnTo>
                <a:lnTo>
                  <a:pt x="3059844" y="88187"/>
                </a:lnTo>
                <a:lnTo>
                  <a:pt x="2776959" y="0"/>
                </a:lnTo>
                <a:close/>
              </a:path>
            </a:pathLst>
          </a:custGeom>
          <a:solidFill>
            <a:srgbClr val="4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9520" y="2057156"/>
            <a:ext cx="1146810" cy="963930"/>
          </a:xfrm>
          <a:custGeom>
            <a:avLst/>
            <a:gdLst/>
            <a:ahLst/>
            <a:cxnLst/>
            <a:rect l="l" t="t" r="r" b="b"/>
            <a:pathLst>
              <a:path w="1146810" h="963930">
                <a:moveTo>
                  <a:pt x="553425" y="0"/>
                </a:moveTo>
                <a:lnTo>
                  <a:pt x="346801" y="85465"/>
                </a:lnTo>
                <a:lnTo>
                  <a:pt x="243535" y="170962"/>
                </a:lnTo>
                <a:lnTo>
                  <a:pt x="280415" y="274228"/>
                </a:lnTo>
                <a:lnTo>
                  <a:pt x="314827" y="318394"/>
                </a:lnTo>
                <a:lnTo>
                  <a:pt x="305013" y="358383"/>
                </a:lnTo>
                <a:lnTo>
                  <a:pt x="253349" y="397001"/>
                </a:lnTo>
                <a:lnTo>
                  <a:pt x="169712" y="413461"/>
                </a:lnTo>
                <a:lnTo>
                  <a:pt x="0" y="428548"/>
                </a:lnTo>
                <a:lnTo>
                  <a:pt x="607557" y="963381"/>
                </a:lnTo>
                <a:lnTo>
                  <a:pt x="664128" y="694578"/>
                </a:lnTo>
                <a:lnTo>
                  <a:pt x="664128" y="645048"/>
                </a:lnTo>
                <a:lnTo>
                  <a:pt x="619841" y="599511"/>
                </a:lnTo>
                <a:lnTo>
                  <a:pt x="627217" y="571987"/>
                </a:lnTo>
                <a:lnTo>
                  <a:pt x="772333" y="571987"/>
                </a:lnTo>
                <a:lnTo>
                  <a:pt x="799398" y="560892"/>
                </a:lnTo>
                <a:lnTo>
                  <a:pt x="833841" y="530687"/>
                </a:lnTo>
                <a:lnTo>
                  <a:pt x="863345" y="519592"/>
                </a:lnTo>
                <a:lnTo>
                  <a:pt x="883036" y="508497"/>
                </a:lnTo>
                <a:lnTo>
                  <a:pt x="915009" y="492069"/>
                </a:lnTo>
                <a:lnTo>
                  <a:pt x="944514" y="480943"/>
                </a:lnTo>
                <a:lnTo>
                  <a:pt x="983894" y="456102"/>
                </a:lnTo>
                <a:lnTo>
                  <a:pt x="998616" y="435437"/>
                </a:lnTo>
                <a:lnTo>
                  <a:pt x="1018306" y="413461"/>
                </a:lnTo>
                <a:lnTo>
                  <a:pt x="1035527" y="389930"/>
                </a:lnTo>
                <a:lnTo>
                  <a:pt x="1052748" y="363931"/>
                </a:lnTo>
                <a:lnTo>
                  <a:pt x="1052748" y="340400"/>
                </a:lnTo>
                <a:lnTo>
                  <a:pt x="1060124" y="312877"/>
                </a:lnTo>
                <a:lnTo>
                  <a:pt x="1094567" y="293552"/>
                </a:lnTo>
                <a:lnTo>
                  <a:pt x="1111757" y="261792"/>
                </a:lnTo>
                <a:lnTo>
                  <a:pt x="1109319" y="236951"/>
                </a:lnTo>
                <a:lnTo>
                  <a:pt x="1126540" y="221833"/>
                </a:lnTo>
                <a:lnTo>
                  <a:pt x="1146230" y="146121"/>
                </a:lnTo>
                <a:lnTo>
                  <a:pt x="1143731" y="123931"/>
                </a:lnTo>
                <a:lnTo>
                  <a:pt x="1097036" y="110154"/>
                </a:lnTo>
                <a:lnTo>
                  <a:pt x="934669" y="22006"/>
                </a:lnTo>
                <a:lnTo>
                  <a:pt x="553425" y="0"/>
                </a:lnTo>
                <a:close/>
              </a:path>
              <a:path w="1146810" h="963930">
                <a:moveTo>
                  <a:pt x="772333" y="571987"/>
                </a:moveTo>
                <a:lnTo>
                  <a:pt x="646877" y="571987"/>
                </a:lnTo>
                <a:lnTo>
                  <a:pt x="723168" y="576011"/>
                </a:lnTo>
                <a:lnTo>
                  <a:pt x="762518" y="576011"/>
                </a:lnTo>
                <a:lnTo>
                  <a:pt x="772333" y="571987"/>
                </a:lnTo>
                <a:close/>
              </a:path>
            </a:pathLst>
          </a:custGeom>
          <a:solidFill>
            <a:srgbClr val="5F1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2010" y="3309975"/>
            <a:ext cx="3382010" cy="1334770"/>
          </a:xfrm>
          <a:custGeom>
            <a:avLst/>
            <a:gdLst/>
            <a:ahLst/>
            <a:cxnLst/>
            <a:rect l="l" t="t" r="r" b="b"/>
            <a:pathLst>
              <a:path w="3382010" h="1334770">
                <a:moveTo>
                  <a:pt x="2978551" y="1106765"/>
                </a:moveTo>
                <a:lnTo>
                  <a:pt x="1980047" y="1106765"/>
                </a:lnTo>
                <a:lnTo>
                  <a:pt x="2130100" y="1152235"/>
                </a:lnTo>
                <a:lnTo>
                  <a:pt x="2144853" y="1164656"/>
                </a:lnTo>
                <a:lnTo>
                  <a:pt x="2206361" y="1292824"/>
                </a:lnTo>
                <a:lnTo>
                  <a:pt x="2400671" y="1334176"/>
                </a:lnTo>
                <a:lnTo>
                  <a:pt x="2626985" y="1319018"/>
                </a:lnTo>
                <a:lnTo>
                  <a:pt x="2715499" y="1241831"/>
                </a:lnTo>
                <a:lnTo>
                  <a:pt x="2880967" y="1241831"/>
                </a:lnTo>
                <a:lnTo>
                  <a:pt x="2978551" y="1106765"/>
                </a:lnTo>
                <a:close/>
              </a:path>
              <a:path w="3382010" h="1334770">
                <a:moveTo>
                  <a:pt x="2880967" y="1241831"/>
                </a:moveTo>
                <a:lnTo>
                  <a:pt x="2715499" y="1241831"/>
                </a:lnTo>
                <a:lnTo>
                  <a:pt x="2868021" y="1259750"/>
                </a:lnTo>
                <a:lnTo>
                  <a:pt x="2880967" y="1241831"/>
                </a:lnTo>
                <a:close/>
              </a:path>
              <a:path w="3382010" h="1334770">
                <a:moveTo>
                  <a:pt x="3158065" y="883478"/>
                </a:moveTo>
                <a:lnTo>
                  <a:pt x="1212652" y="883478"/>
                </a:lnTo>
                <a:lnTo>
                  <a:pt x="1333140" y="884858"/>
                </a:lnTo>
                <a:lnTo>
                  <a:pt x="1426652" y="916564"/>
                </a:lnTo>
                <a:lnTo>
                  <a:pt x="1497976" y="952402"/>
                </a:lnTo>
                <a:lnTo>
                  <a:pt x="1574206" y="1013039"/>
                </a:lnTo>
                <a:lnTo>
                  <a:pt x="1529919" y="1072310"/>
                </a:lnTo>
                <a:lnTo>
                  <a:pt x="1512728" y="1139830"/>
                </a:lnTo>
                <a:lnTo>
                  <a:pt x="1980047" y="1106765"/>
                </a:lnTo>
                <a:lnTo>
                  <a:pt x="2978551" y="1106765"/>
                </a:lnTo>
                <a:lnTo>
                  <a:pt x="3003444" y="1072310"/>
                </a:lnTo>
                <a:lnTo>
                  <a:pt x="3123962" y="893134"/>
                </a:lnTo>
                <a:lnTo>
                  <a:pt x="3158065" y="883478"/>
                </a:lnTo>
                <a:close/>
              </a:path>
              <a:path w="3382010" h="1334770">
                <a:moveTo>
                  <a:pt x="1362675" y="0"/>
                </a:moveTo>
                <a:lnTo>
                  <a:pt x="341900" y="17922"/>
                </a:lnTo>
                <a:lnTo>
                  <a:pt x="56589" y="187451"/>
                </a:lnTo>
                <a:lnTo>
                  <a:pt x="56589" y="256367"/>
                </a:lnTo>
                <a:lnTo>
                  <a:pt x="9845" y="318394"/>
                </a:lnTo>
                <a:lnTo>
                  <a:pt x="0" y="417636"/>
                </a:lnTo>
                <a:lnTo>
                  <a:pt x="39386" y="507202"/>
                </a:lnTo>
                <a:lnTo>
                  <a:pt x="17251" y="606454"/>
                </a:lnTo>
                <a:lnTo>
                  <a:pt x="105774" y="782869"/>
                </a:lnTo>
                <a:lnTo>
                  <a:pt x="145148" y="809051"/>
                </a:lnTo>
                <a:lnTo>
                  <a:pt x="184498" y="831101"/>
                </a:lnTo>
                <a:lnTo>
                  <a:pt x="226320" y="850388"/>
                </a:lnTo>
                <a:lnTo>
                  <a:pt x="268138" y="865558"/>
                </a:lnTo>
                <a:lnTo>
                  <a:pt x="309926" y="879344"/>
                </a:lnTo>
                <a:lnTo>
                  <a:pt x="354214" y="890357"/>
                </a:lnTo>
                <a:lnTo>
                  <a:pt x="400940" y="898644"/>
                </a:lnTo>
                <a:lnTo>
                  <a:pt x="450165" y="905527"/>
                </a:lnTo>
                <a:lnTo>
                  <a:pt x="553431" y="913814"/>
                </a:lnTo>
                <a:lnTo>
                  <a:pt x="735457" y="922065"/>
                </a:lnTo>
                <a:lnTo>
                  <a:pt x="804312" y="923446"/>
                </a:lnTo>
                <a:lnTo>
                  <a:pt x="954365" y="928960"/>
                </a:lnTo>
                <a:lnTo>
                  <a:pt x="1212652" y="883478"/>
                </a:lnTo>
                <a:lnTo>
                  <a:pt x="3158065" y="883478"/>
                </a:lnTo>
                <a:lnTo>
                  <a:pt x="3381944" y="820088"/>
                </a:lnTo>
                <a:lnTo>
                  <a:pt x="3288584" y="758068"/>
                </a:lnTo>
                <a:lnTo>
                  <a:pt x="3077114" y="534777"/>
                </a:lnTo>
                <a:lnTo>
                  <a:pt x="2927061" y="425897"/>
                </a:lnTo>
                <a:lnTo>
                  <a:pt x="2700777" y="374903"/>
                </a:lnTo>
                <a:lnTo>
                  <a:pt x="2265401" y="340431"/>
                </a:lnTo>
                <a:lnTo>
                  <a:pt x="2073529" y="340431"/>
                </a:lnTo>
                <a:lnTo>
                  <a:pt x="1820180" y="289438"/>
                </a:lnTo>
                <a:lnTo>
                  <a:pt x="1618494" y="238445"/>
                </a:lnTo>
                <a:lnTo>
                  <a:pt x="1362675" y="0"/>
                </a:lnTo>
                <a:close/>
              </a:path>
            </a:pathLst>
          </a:custGeom>
          <a:solidFill>
            <a:srgbClr val="9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3714" y="3482279"/>
            <a:ext cx="686435" cy="353060"/>
          </a:xfrm>
          <a:custGeom>
            <a:avLst/>
            <a:gdLst/>
            <a:ahLst/>
            <a:cxnLst/>
            <a:rect l="l" t="t" r="r" b="b"/>
            <a:pathLst>
              <a:path w="686435" h="353060">
                <a:moveTo>
                  <a:pt x="0" y="92323"/>
                </a:moveTo>
                <a:lnTo>
                  <a:pt x="0" y="139171"/>
                </a:lnTo>
                <a:lnTo>
                  <a:pt x="83655" y="150235"/>
                </a:lnTo>
                <a:lnTo>
                  <a:pt x="51651" y="202600"/>
                </a:lnTo>
                <a:lnTo>
                  <a:pt x="154948" y="202600"/>
                </a:lnTo>
                <a:lnTo>
                  <a:pt x="83655" y="237042"/>
                </a:lnTo>
                <a:lnTo>
                  <a:pt x="83655" y="318363"/>
                </a:lnTo>
                <a:lnTo>
                  <a:pt x="132819" y="352818"/>
                </a:lnTo>
                <a:lnTo>
                  <a:pt x="268089" y="312846"/>
                </a:lnTo>
                <a:lnTo>
                  <a:pt x="359103" y="277002"/>
                </a:lnTo>
                <a:lnTo>
                  <a:pt x="543598" y="260482"/>
                </a:lnTo>
                <a:lnTo>
                  <a:pt x="686275" y="242559"/>
                </a:lnTo>
                <a:lnTo>
                  <a:pt x="410766" y="242559"/>
                </a:lnTo>
                <a:lnTo>
                  <a:pt x="410766" y="208117"/>
                </a:lnTo>
                <a:lnTo>
                  <a:pt x="446818" y="184678"/>
                </a:lnTo>
                <a:lnTo>
                  <a:pt x="349288" y="184678"/>
                </a:lnTo>
                <a:lnTo>
                  <a:pt x="368948" y="126796"/>
                </a:lnTo>
                <a:lnTo>
                  <a:pt x="390687" y="103357"/>
                </a:lnTo>
                <a:lnTo>
                  <a:pt x="103284" y="103357"/>
                </a:lnTo>
                <a:lnTo>
                  <a:pt x="0" y="92323"/>
                </a:lnTo>
                <a:close/>
              </a:path>
              <a:path w="686435" h="353060">
                <a:moveTo>
                  <a:pt x="563288" y="208117"/>
                </a:moveTo>
                <a:lnTo>
                  <a:pt x="410766" y="242559"/>
                </a:lnTo>
                <a:lnTo>
                  <a:pt x="686275" y="242559"/>
                </a:lnTo>
                <a:lnTo>
                  <a:pt x="563288" y="208117"/>
                </a:lnTo>
                <a:close/>
              </a:path>
              <a:path w="686435" h="353060">
                <a:moveTo>
                  <a:pt x="472275" y="168127"/>
                </a:moveTo>
                <a:lnTo>
                  <a:pt x="349288" y="184678"/>
                </a:lnTo>
                <a:lnTo>
                  <a:pt x="446818" y="184678"/>
                </a:lnTo>
                <a:lnTo>
                  <a:pt x="472275" y="168127"/>
                </a:lnTo>
                <a:close/>
              </a:path>
              <a:path w="686435" h="353060">
                <a:moveTo>
                  <a:pt x="523606" y="45445"/>
                </a:moveTo>
                <a:lnTo>
                  <a:pt x="410766" y="45445"/>
                </a:lnTo>
                <a:lnTo>
                  <a:pt x="482089" y="68884"/>
                </a:lnTo>
                <a:lnTo>
                  <a:pt x="501780" y="168127"/>
                </a:lnTo>
                <a:lnTo>
                  <a:pt x="543598" y="121279"/>
                </a:lnTo>
                <a:lnTo>
                  <a:pt x="523606" y="45445"/>
                </a:lnTo>
                <a:close/>
              </a:path>
              <a:path w="686435" h="353060">
                <a:moveTo>
                  <a:pt x="307470" y="5486"/>
                </a:moveTo>
                <a:lnTo>
                  <a:pt x="194328" y="39959"/>
                </a:lnTo>
                <a:lnTo>
                  <a:pt x="154948" y="86807"/>
                </a:lnTo>
                <a:lnTo>
                  <a:pt x="103284" y="103357"/>
                </a:lnTo>
                <a:lnTo>
                  <a:pt x="390687" y="103357"/>
                </a:lnTo>
                <a:lnTo>
                  <a:pt x="400921" y="92323"/>
                </a:lnTo>
                <a:lnTo>
                  <a:pt x="410766" y="45445"/>
                </a:lnTo>
                <a:lnTo>
                  <a:pt x="523606" y="45445"/>
                </a:lnTo>
                <a:lnTo>
                  <a:pt x="520705" y="34442"/>
                </a:lnTo>
                <a:lnTo>
                  <a:pt x="368948" y="34442"/>
                </a:lnTo>
                <a:lnTo>
                  <a:pt x="307470" y="5486"/>
                </a:lnTo>
                <a:close/>
              </a:path>
              <a:path w="686435" h="353060">
                <a:moveTo>
                  <a:pt x="511625" y="0"/>
                </a:moveTo>
                <a:lnTo>
                  <a:pt x="430456" y="5486"/>
                </a:lnTo>
                <a:lnTo>
                  <a:pt x="368948" y="34442"/>
                </a:lnTo>
                <a:lnTo>
                  <a:pt x="520705" y="34442"/>
                </a:lnTo>
                <a:lnTo>
                  <a:pt x="511625" y="0"/>
                </a:lnTo>
                <a:close/>
              </a:path>
            </a:pathLst>
          </a:custGeom>
          <a:solidFill>
            <a:srgbClr val="FF32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6534" y="3748278"/>
            <a:ext cx="2282825" cy="689610"/>
          </a:xfrm>
          <a:custGeom>
            <a:avLst/>
            <a:gdLst/>
            <a:ahLst/>
            <a:cxnLst/>
            <a:rect l="l" t="t" r="r" b="b"/>
            <a:pathLst>
              <a:path w="2282825" h="689610">
                <a:moveTo>
                  <a:pt x="2022003" y="347316"/>
                </a:moveTo>
                <a:lnTo>
                  <a:pt x="1443868" y="347316"/>
                </a:lnTo>
                <a:lnTo>
                  <a:pt x="1443868" y="503063"/>
                </a:lnTo>
                <a:lnTo>
                  <a:pt x="1362638" y="549938"/>
                </a:lnTo>
                <a:lnTo>
                  <a:pt x="1362638" y="676726"/>
                </a:lnTo>
                <a:lnTo>
                  <a:pt x="1525005" y="689134"/>
                </a:lnTo>
                <a:lnTo>
                  <a:pt x="1679966" y="675345"/>
                </a:lnTo>
                <a:lnTo>
                  <a:pt x="1770979" y="526493"/>
                </a:lnTo>
                <a:lnTo>
                  <a:pt x="1852147" y="481010"/>
                </a:lnTo>
                <a:lnTo>
                  <a:pt x="1913656" y="385916"/>
                </a:lnTo>
                <a:lnTo>
                  <a:pt x="2064635" y="385916"/>
                </a:lnTo>
                <a:lnTo>
                  <a:pt x="2058771" y="381786"/>
                </a:lnTo>
                <a:lnTo>
                  <a:pt x="2022003" y="347316"/>
                </a:lnTo>
                <a:close/>
              </a:path>
              <a:path w="2282825" h="689610">
                <a:moveTo>
                  <a:pt x="2064635" y="385916"/>
                </a:moveTo>
                <a:lnTo>
                  <a:pt x="1913656" y="385916"/>
                </a:lnTo>
                <a:lnTo>
                  <a:pt x="2016952" y="492050"/>
                </a:lnTo>
                <a:lnTo>
                  <a:pt x="2078461" y="573356"/>
                </a:lnTo>
                <a:lnTo>
                  <a:pt x="2282586" y="573356"/>
                </a:lnTo>
                <a:lnTo>
                  <a:pt x="2230953" y="503063"/>
                </a:lnTo>
                <a:lnTo>
                  <a:pt x="2064635" y="385916"/>
                </a:lnTo>
                <a:close/>
              </a:path>
              <a:path w="2282825" h="689610">
                <a:moveTo>
                  <a:pt x="1966137" y="294942"/>
                </a:moveTo>
                <a:lnTo>
                  <a:pt x="1259372" y="294942"/>
                </a:lnTo>
                <a:lnTo>
                  <a:pt x="1207709" y="365235"/>
                </a:lnTo>
                <a:lnTo>
                  <a:pt x="1188049" y="434160"/>
                </a:lnTo>
                <a:lnTo>
                  <a:pt x="1301191" y="481010"/>
                </a:lnTo>
                <a:lnTo>
                  <a:pt x="1362638" y="416240"/>
                </a:lnTo>
                <a:lnTo>
                  <a:pt x="1443868" y="347316"/>
                </a:lnTo>
                <a:lnTo>
                  <a:pt x="2022003" y="347316"/>
                </a:lnTo>
                <a:lnTo>
                  <a:pt x="1966137" y="294942"/>
                </a:lnTo>
                <a:close/>
              </a:path>
              <a:path w="2282825" h="689610">
                <a:moveTo>
                  <a:pt x="1820862" y="168152"/>
                </a:moveTo>
                <a:lnTo>
                  <a:pt x="819089" y="168152"/>
                </a:lnTo>
                <a:lnTo>
                  <a:pt x="1035527" y="184678"/>
                </a:lnTo>
                <a:lnTo>
                  <a:pt x="974049" y="278404"/>
                </a:lnTo>
                <a:lnTo>
                  <a:pt x="974049" y="328028"/>
                </a:lnTo>
                <a:lnTo>
                  <a:pt x="993708" y="399705"/>
                </a:lnTo>
                <a:lnTo>
                  <a:pt x="1106881" y="405204"/>
                </a:lnTo>
                <a:lnTo>
                  <a:pt x="1156075" y="341817"/>
                </a:lnTo>
                <a:lnTo>
                  <a:pt x="1259372" y="294942"/>
                </a:lnTo>
                <a:lnTo>
                  <a:pt x="1966137" y="294942"/>
                </a:lnTo>
                <a:lnTo>
                  <a:pt x="1923501" y="254971"/>
                </a:lnTo>
                <a:lnTo>
                  <a:pt x="1820862" y="168152"/>
                </a:lnTo>
                <a:close/>
              </a:path>
              <a:path w="2282825" h="689610">
                <a:moveTo>
                  <a:pt x="676412" y="0"/>
                </a:moveTo>
                <a:lnTo>
                  <a:pt x="462442" y="23408"/>
                </a:lnTo>
                <a:lnTo>
                  <a:pt x="277947" y="38587"/>
                </a:lnTo>
                <a:lnTo>
                  <a:pt x="135270" y="68900"/>
                </a:lnTo>
                <a:lnTo>
                  <a:pt x="0" y="104738"/>
                </a:lnTo>
                <a:lnTo>
                  <a:pt x="41818" y="150232"/>
                </a:lnTo>
                <a:lnTo>
                  <a:pt x="145115" y="162626"/>
                </a:lnTo>
                <a:lnTo>
                  <a:pt x="268102" y="168152"/>
                </a:lnTo>
                <a:lnTo>
                  <a:pt x="206623" y="220516"/>
                </a:lnTo>
                <a:lnTo>
                  <a:pt x="349270" y="300465"/>
                </a:lnTo>
                <a:lnTo>
                  <a:pt x="501792" y="300465"/>
                </a:lnTo>
                <a:lnTo>
                  <a:pt x="533765" y="242565"/>
                </a:lnTo>
                <a:lnTo>
                  <a:pt x="686257" y="184678"/>
                </a:lnTo>
                <a:lnTo>
                  <a:pt x="819089" y="168152"/>
                </a:lnTo>
                <a:lnTo>
                  <a:pt x="1820862" y="168152"/>
                </a:lnTo>
                <a:lnTo>
                  <a:pt x="1798045" y="148852"/>
                </a:lnTo>
                <a:lnTo>
                  <a:pt x="1618457" y="110264"/>
                </a:lnTo>
                <a:lnTo>
                  <a:pt x="983863" y="81308"/>
                </a:lnTo>
                <a:lnTo>
                  <a:pt x="676412" y="0"/>
                </a:lnTo>
                <a:close/>
              </a:path>
            </a:pathLst>
          </a:custGeom>
          <a:solidFill>
            <a:srgbClr val="FF32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4965" y="1915058"/>
            <a:ext cx="4299344" cy="2753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0443" y="4904236"/>
            <a:ext cx="6957059" cy="1033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  <a:tabLst>
                <a:tab pos="1045844" algn="l"/>
                <a:tab pos="1560195" algn="l"/>
                <a:tab pos="2486025" algn="l"/>
                <a:tab pos="2963545" algn="l"/>
                <a:tab pos="3164205" algn="l"/>
                <a:tab pos="4100195" algn="l"/>
                <a:tab pos="5765165" algn="l"/>
              </a:tabLst>
            </a:pPr>
            <a:r>
              <a:rPr sz="3600" b="1" spc="-5" dirty="0">
                <a:latin typeface="Comic Sans MS"/>
                <a:cs typeface="Comic Sans MS"/>
              </a:rPr>
              <a:t>Sh</a:t>
            </a:r>
            <a:r>
              <a:rPr sz="3600" b="1" dirty="0">
                <a:latin typeface="Comic Sans MS"/>
                <a:cs typeface="Comic Sans MS"/>
              </a:rPr>
              <a:t>e</a:t>
            </a:r>
            <a:r>
              <a:rPr sz="3600" b="1" dirty="0">
                <a:latin typeface="Times New Roman"/>
                <a:cs typeface="Times New Roman"/>
              </a:rPr>
              <a:t>	</a:t>
            </a:r>
            <a:r>
              <a:rPr sz="3600" b="1" u="heavy" spc="-5" dirty="0">
                <a:solidFill>
                  <a:srgbClr val="FF0000"/>
                </a:solidFill>
                <a:latin typeface="Comic Sans MS"/>
                <a:cs typeface="Comic Sans MS"/>
              </a:rPr>
              <a:t>work</a:t>
            </a:r>
            <a:r>
              <a:rPr sz="3600" b="1" u="heavy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600" b="1" dirty="0">
                <a:latin typeface="Comic Sans MS"/>
                <a:cs typeface="Comic Sans MS"/>
              </a:rPr>
              <a:t>on</a:t>
            </a:r>
            <a:r>
              <a:rPr sz="3600" b="1" dirty="0">
                <a:latin typeface="Times New Roman"/>
                <a:cs typeface="Times New Roman"/>
              </a:rPr>
              <a:t>	</a:t>
            </a:r>
            <a:r>
              <a:rPr sz="3600" b="1" dirty="0">
                <a:latin typeface="Comic Sans MS"/>
                <a:cs typeface="Comic Sans MS"/>
              </a:rPr>
              <a:t>her</a:t>
            </a:r>
            <a:r>
              <a:rPr sz="3600" b="1" dirty="0">
                <a:latin typeface="Times New Roman"/>
                <a:cs typeface="Times New Roman"/>
              </a:rPr>
              <a:t>	</a:t>
            </a:r>
            <a:r>
              <a:rPr sz="3600" b="1" spc="-5" dirty="0">
                <a:latin typeface="Comic Sans MS"/>
                <a:cs typeface="Comic Sans MS"/>
              </a:rPr>
              <a:t>baske</a:t>
            </a:r>
            <a:r>
              <a:rPr sz="3600" b="1" dirty="0">
                <a:latin typeface="Comic Sans MS"/>
                <a:cs typeface="Comic Sans MS"/>
              </a:rPr>
              <a:t>t</a:t>
            </a:r>
            <a:r>
              <a:rPr sz="3600" b="1" dirty="0">
                <a:latin typeface="Times New Roman"/>
                <a:cs typeface="Times New Roman"/>
              </a:rPr>
              <a:t>	</a:t>
            </a:r>
            <a:r>
              <a:rPr sz="3600" b="1" dirty="0">
                <a:latin typeface="Comic Sans MS"/>
                <a:cs typeface="Comic Sans MS"/>
              </a:rPr>
              <a:t>after</a:t>
            </a:r>
            <a:r>
              <a:rPr sz="3600" b="1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Comic Sans MS"/>
                <a:cs typeface="Comic Sans MS"/>
              </a:rPr>
              <a:t>dinne</a:t>
            </a:r>
            <a:r>
              <a:rPr sz="3600" b="1" dirty="0">
                <a:latin typeface="Comic Sans MS"/>
                <a:cs typeface="Comic Sans MS"/>
              </a:rPr>
              <a:t>r</a:t>
            </a:r>
            <a:r>
              <a:rPr sz="3600" b="1" dirty="0">
                <a:latin typeface="Times New Roman"/>
                <a:cs typeface="Times New Roman"/>
              </a:rPr>
              <a:t>	</a:t>
            </a:r>
            <a:r>
              <a:rPr sz="3600" b="1" spc="-5" dirty="0">
                <a:latin typeface="Comic Sans MS"/>
                <a:cs typeface="Comic Sans MS"/>
              </a:rPr>
              <a:t>ev</a:t>
            </a:r>
            <a:r>
              <a:rPr sz="3600" b="1" spc="5" dirty="0">
                <a:latin typeface="Comic Sans MS"/>
                <a:cs typeface="Comic Sans MS"/>
              </a:rPr>
              <a:t>e</a:t>
            </a:r>
            <a:r>
              <a:rPr sz="3600" b="1" spc="-5" dirty="0">
                <a:latin typeface="Comic Sans MS"/>
                <a:cs typeface="Comic Sans MS"/>
              </a:rPr>
              <a:t>r</a:t>
            </a:r>
            <a:r>
              <a:rPr sz="3600" b="1" dirty="0">
                <a:latin typeface="Comic Sans MS"/>
                <a:cs typeface="Comic Sans MS"/>
              </a:rPr>
              <a:t>y</a:t>
            </a:r>
            <a:r>
              <a:rPr sz="3600" b="1" dirty="0">
                <a:latin typeface="Times New Roman"/>
                <a:cs typeface="Times New Roman"/>
              </a:rPr>
              <a:t>	</a:t>
            </a:r>
            <a:r>
              <a:rPr sz="3600" b="1" spc="-25" dirty="0">
                <a:latin typeface="Comic Sans MS"/>
                <a:cs typeface="Comic Sans MS"/>
              </a:rPr>
              <a:t>day.</a:t>
            </a:r>
            <a:endParaRPr sz="3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6033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0" y="0"/>
                </a:moveTo>
                <a:lnTo>
                  <a:pt x="0" y="2791966"/>
                </a:lnTo>
                <a:lnTo>
                  <a:pt x="447379" y="2791966"/>
                </a:lnTo>
                <a:lnTo>
                  <a:pt x="0" y="0"/>
                </a:lnTo>
                <a:close/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4862" y="371128"/>
            <a:ext cx="603885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BB7FE0"/>
                </a:solidFill>
                <a:latin typeface="Comic Sans MS"/>
                <a:cs typeface="Comic Sans MS"/>
              </a:rPr>
              <a:t>THE</a:t>
            </a:r>
            <a:r>
              <a:rPr sz="3200" spc="140" dirty="0">
                <a:solidFill>
                  <a:srgbClr val="BB7F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BB7FE0"/>
                </a:solidFill>
                <a:latin typeface="Comic Sans MS"/>
                <a:cs typeface="Comic Sans MS"/>
              </a:rPr>
              <a:t>PRESENT</a:t>
            </a:r>
            <a:r>
              <a:rPr sz="3200" spc="130" dirty="0">
                <a:solidFill>
                  <a:srgbClr val="BB7FE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BB7FE0"/>
                </a:solidFill>
                <a:latin typeface="Comic Sans MS"/>
                <a:cs typeface="Comic Sans MS"/>
              </a:rPr>
              <a:t>SIMPL</a:t>
            </a:r>
            <a:r>
              <a:rPr sz="3200" dirty="0">
                <a:solidFill>
                  <a:srgbClr val="BB7FE0"/>
                </a:solidFill>
                <a:latin typeface="Comic Sans MS"/>
                <a:cs typeface="Comic Sans MS"/>
              </a:rPr>
              <a:t>E</a:t>
            </a:r>
            <a:r>
              <a:rPr sz="3200" spc="160" dirty="0">
                <a:solidFill>
                  <a:srgbClr val="BB7F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BB7FE0"/>
                </a:solidFill>
                <a:latin typeface="Comic Sans MS"/>
                <a:cs typeface="Comic Sans MS"/>
              </a:rPr>
              <a:t>TENSE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5" y="1415847"/>
            <a:ext cx="2447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F3F3F"/>
                </a:solidFill>
                <a:latin typeface="Trebuchet MS"/>
                <a:cs typeface="Trebuchet MS"/>
              </a:rPr>
              <a:t>AFF</a:t>
            </a:r>
            <a:r>
              <a:rPr sz="2000" b="1" spc="-1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3F3F3F"/>
                </a:solidFill>
                <a:latin typeface="Trebuchet MS"/>
                <a:cs typeface="Trebuchet MS"/>
              </a:rPr>
              <a:t>RM</a:t>
            </a:r>
            <a:r>
              <a:rPr sz="2000" b="1" spc="-2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b="1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b="1" spc="-1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3F3F3F"/>
                </a:solidFill>
                <a:latin typeface="Trebuchet MS"/>
                <a:cs typeface="Trebuchet MS"/>
              </a:rPr>
              <a:t>VE:</a:t>
            </a:r>
            <a:r>
              <a:rPr sz="2000" b="1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F3F3F"/>
                </a:solidFill>
                <a:latin typeface="Trebuchet MS"/>
                <a:cs typeface="Trebuchet MS"/>
              </a:rPr>
              <a:t>WORK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6897" y="1974898"/>
          <a:ext cx="7057216" cy="4562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183">
                <a:tc>
                  <a:txBody>
                    <a:bodyPr/>
                    <a:lstStyle/>
                    <a:p>
                      <a:pPr marL="76835" marR="2797810">
                        <a:lnSpc>
                          <a:spcPct val="12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YOU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511">
                <a:tc>
                  <a:txBody>
                    <a:bodyPr/>
                    <a:lstStyle/>
                    <a:p>
                      <a:pPr marL="76835" marR="2823210">
                        <a:lnSpc>
                          <a:spcPct val="12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SHE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u="heavy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901">
                <a:tc>
                  <a:txBody>
                    <a:bodyPr/>
                    <a:lstStyle/>
                    <a:p>
                      <a:pPr marL="76835" marR="2682875">
                        <a:lnSpc>
                          <a:spcPct val="12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6033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0" y="0"/>
                </a:moveTo>
                <a:lnTo>
                  <a:pt x="0" y="2791966"/>
                </a:lnTo>
                <a:lnTo>
                  <a:pt x="447379" y="2791966"/>
                </a:lnTo>
                <a:lnTo>
                  <a:pt x="0" y="0"/>
                </a:lnTo>
                <a:close/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3386" y="440309"/>
            <a:ext cx="5079365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8950" marR="5080" indent="-1746885">
              <a:lnSpc>
                <a:spcPct val="100000"/>
              </a:lnSpc>
            </a:pPr>
            <a:r>
              <a:rPr sz="3600" spc="-25" dirty="0">
                <a:solidFill>
                  <a:srgbClr val="9639CF"/>
                </a:solidFill>
                <a:latin typeface="Comic Sans MS"/>
                <a:cs typeface="Comic Sans MS"/>
              </a:rPr>
              <a:t>THE</a:t>
            </a:r>
            <a:r>
              <a:rPr sz="3600" spc="155" dirty="0">
                <a:solidFill>
                  <a:srgbClr val="9639C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9639CF"/>
                </a:solidFill>
                <a:latin typeface="Comic Sans MS"/>
                <a:cs typeface="Comic Sans MS"/>
              </a:rPr>
              <a:t>PRESENT</a:t>
            </a:r>
            <a:r>
              <a:rPr sz="3600" spc="170" dirty="0">
                <a:solidFill>
                  <a:srgbClr val="9639CF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9639CF"/>
                </a:solidFill>
                <a:latin typeface="Comic Sans MS"/>
                <a:cs typeface="Comic Sans MS"/>
              </a:rPr>
              <a:t>SIMPLE</a:t>
            </a:r>
            <a:r>
              <a:rPr sz="3600" spc="-15" dirty="0">
                <a:solidFill>
                  <a:srgbClr val="9639C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9639CF"/>
                </a:solidFill>
                <a:latin typeface="Comic Sans MS"/>
                <a:cs typeface="Comic Sans MS"/>
              </a:rPr>
              <a:t>TENSE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455" y="2109216"/>
            <a:ext cx="1274064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6003" y="2109216"/>
            <a:ext cx="833628" cy="498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2264" y="2109216"/>
            <a:ext cx="1350264" cy="498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8256" y="1537590"/>
            <a:ext cx="5138420" cy="1024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3505">
              <a:lnSpc>
                <a:spcPct val="100000"/>
              </a:lnSpc>
            </a:pPr>
            <a:r>
              <a:rPr sz="3600" spc="-5" dirty="0">
                <a:solidFill>
                  <a:srgbClr val="9639CF"/>
                </a:solidFill>
                <a:latin typeface="Comic Sans MS"/>
                <a:cs typeface="Comic Sans MS"/>
              </a:rPr>
              <a:t>(Interrogative)</a:t>
            </a:r>
            <a:endParaRPr sz="3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1524635" algn="l"/>
                <a:tab pos="2730500" algn="l"/>
                <a:tab pos="3295650" algn="l"/>
                <a:tab pos="3649345" algn="l"/>
              </a:tabLst>
            </a:pPr>
            <a:r>
              <a:rPr sz="2400" b="1" spc="-20" dirty="0">
                <a:solidFill>
                  <a:srgbClr val="FF0000"/>
                </a:solidFill>
                <a:latin typeface="Comic Sans MS"/>
                <a:cs typeface="Comic Sans MS"/>
              </a:rPr>
              <a:t>DOES</a:t>
            </a:r>
            <a:r>
              <a:rPr sz="24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mic Sans MS"/>
                <a:cs typeface="Comic Sans MS"/>
              </a:rPr>
              <a:t>HE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FF0000"/>
                </a:solidFill>
                <a:latin typeface="Comic Sans MS"/>
                <a:cs typeface="Comic Sans MS"/>
              </a:rPr>
              <a:t>WORK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mic Sans MS"/>
                <a:cs typeface="Comic Sans MS"/>
              </a:rPr>
              <a:t>A</a:t>
            </a:r>
            <a:r>
              <a:rPr sz="2400" b="1" dirty="0">
                <a:latin typeface="Comic Sans MS"/>
                <a:cs typeface="Comic Sans MS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omic Sans MS"/>
                <a:cs typeface="Comic Sans MS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omic Sans MS"/>
                <a:cs typeface="Comic Sans MS"/>
              </a:rPr>
              <a:t>DOCTOR?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9127" y="2911474"/>
            <a:ext cx="4248546" cy="187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0174" y="5096408"/>
            <a:ext cx="1957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rebuchet MS"/>
                <a:cs typeface="Trebuchet MS"/>
              </a:rPr>
              <a:t>Y</a:t>
            </a:r>
            <a:r>
              <a:rPr sz="2400" b="1" spc="5" dirty="0">
                <a:latin typeface="Trebuchet MS"/>
                <a:cs typeface="Trebuchet MS"/>
              </a:rPr>
              <a:t>E</a:t>
            </a:r>
            <a:r>
              <a:rPr sz="2400" b="1" spc="-5" dirty="0">
                <a:latin typeface="Trebuchet MS"/>
                <a:cs typeface="Trebuchet MS"/>
              </a:rPr>
              <a:t>S</a:t>
            </a:r>
            <a:r>
              <a:rPr sz="2400" b="1" dirty="0">
                <a:latin typeface="Trebuchet MS"/>
                <a:cs typeface="Trebuchet MS"/>
              </a:rPr>
              <a:t>,</a:t>
            </a:r>
            <a:r>
              <a:rPr sz="2400" b="1" spc="1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HE</a:t>
            </a:r>
            <a:r>
              <a:rPr sz="2400" b="1" spc="10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rebuchet MS"/>
                <a:cs typeface="Trebuchet MS"/>
              </a:rPr>
              <a:t>D</a:t>
            </a:r>
            <a:r>
              <a:rPr sz="2400" b="1" spc="-15" dirty="0">
                <a:latin typeface="Trebuchet MS"/>
                <a:cs typeface="Trebuchet MS"/>
              </a:rPr>
              <a:t>O</a:t>
            </a:r>
            <a:r>
              <a:rPr sz="2400" b="1" dirty="0"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6033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0" y="0"/>
                </a:moveTo>
                <a:lnTo>
                  <a:pt x="0" y="2791966"/>
                </a:lnTo>
                <a:lnTo>
                  <a:pt x="447379" y="2791966"/>
                </a:lnTo>
                <a:lnTo>
                  <a:pt x="0" y="0"/>
                </a:lnTo>
                <a:close/>
              </a:path>
            </a:pathLst>
          </a:custGeom>
          <a:solidFill>
            <a:srgbClr val="EB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966" rIns="0" bIns="0" rtlCol="0">
            <a:spAutoFit/>
          </a:bodyPr>
          <a:lstStyle/>
          <a:p>
            <a:pPr marL="379730">
              <a:lnSpc>
                <a:spcPct val="100000"/>
              </a:lnSpc>
            </a:pPr>
            <a:r>
              <a:rPr spc="-25" dirty="0"/>
              <a:t>THE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25" dirty="0"/>
              <a:t>PRESENT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30" dirty="0"/>
              <a:t>SIMPL</a:t>
            </a:r>
            <a:r>
              <a:rPr spc="-25" dirty="0"/>
              <a:t>E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25" dirty="0"/>
              <a:t>TE</a:t>
            </a:r>
            <a:r>
              <a:rPr spc="-40" dirty="0"/>
              <a:t>N</a:t>
            </a:r>
            <a:r>
              <a:rPr spc="-30" dirty="0"/>
              <a:t>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72991"/>
            <a:ext cx="32404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F3F3F"/>
                </a:solidFill>
                <a:latin typeface="Comic Sans MS"/>
                <a:cs typeface="Comic Sans MS"/>
              </a:rPr>
              <a:t>INTERROGAT</a:t>
            </a:r>
            <a:r>
              <a:rPr sz="2000" b="1" spc="-15" dirty="0">
                <a:solidFill>
                  <a:srgbClr val="3F3F3F"/>
                </a:solidFill>
                <a:latin typeface="Comic Sans MS"/>
                <a:cs typeface="Comic Sans MS"/>
              </a:rPr>
              <a:t>I</a:t>
            </a:r>
            <a:r>
              <a:rPr sz="2000" b="1" dirty="0">
                <a:solidFill>
                  <a:srgbClr val="3F3F3F"/>
                </a:solidFill>
                <a:latin typeface="Comic Sans MS"/>
                <a:cs typeface="Comic Sans MS"/>
              </a:rPr>
              <a:t>VE:</a:t>
            </a:r>
            <a:r>
              <a:rPr sz="200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b="1" spc="-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mic Sans MS"/>
                <a:cs typeface="Comic Sans MS"/>
              </a:rPr>
              <a:t>WORK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251" y="2262172"/>
          <a:ext cx="7272861" cy="4104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7668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821180">
                        <a:lnSpc>
                          <a:spcPct val="12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YOU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45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u="heavy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847214">
                        <a:lnSpc>
                          <a:spcPct val="12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706880">
                        <a:lnSpc>
                          <a:spcPct val="120100"/>
                        </a:lnSpc>
                      </a:pPr>
                      <a:r>
                        <a:rPr sz="1800" b="1" spc="5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On-screen Show (4:3)</PresentationFormat>
  <Paragraphs>96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STRUCTURE</vt:lpstr>
      <vt:lpstr>PowerPoint Presentation</vt:lpstr>
      <vt:lpstr>PowerPoint Presentation</vt:lpstr>
      <vt:lpstr>THE PRESENT SIMPLE TENSE (Affirmative)</vt:lpstr>
      <vt:lpstr>PowerPoint Presentation</vt:lpstr>
      <vt:lpstr>PowerPoint Presentation</vt:lpstr>
      <vt:lpstr>THE PRESENT SIMPLE TENSE</vt:lpstr>
      <vt:lpstr>PowerPoint Presentation</vt:lpstr>
      <vt:lpstr>THE PRESENT SIMPLE TENSE</vt:lpstr>
      <vt:lpstr>PowerPoint Presentation</vt:lpstr>
      <vt:lpstr>PowerPoint Presentation</vt:lpstr>
      <vt:lpstr>Practice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Webserver</cp:lastModifiedBy>
  <cp:revision>140</cp:revision>
  <dcterms:created xsi:type="dcterms:W3CDTF">2021-02-09T20:12:03Z</dcterms:created>
  <dcterms:modified xsi:type="dcterms:W3CDTF">2021-02-10T12:08:23Z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2021-02-09T00:00:00Z</vt:filetime>
  </property>
  <property fmtid="{D5CDD505-2E9C-101B-9397-08002B2CF9AE}" pid="3" name="LastSaved">
    <vt:filetime>2021-02-09T00:00:00Z</vt:filetime>
  </property>
</Properties>
</file>