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9" r:id="rId3"/>
    <p:sldId id="257" r:id="rId4"/>
    <p:sldId id="258" r:id="rId5"/>
    <p:sldId id="262" r:id="rId6"/>
    <p:sldId id="265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251FC-AFA0-414D-A75C-9AEB7640673D}" v="1250" dt="2021-02-11T05:24:47.206"/>
    <p1510:client id="{9532B72F-A874-4BB2-9237-CA76747C5DFF}" v="965" dt="2021-02-16T06:15:46.809"/>
    <p1510:client id="{BE1FD441-0BD9-F069-4C51-611485E6764B}" v="32" dt="2021-02-18T05:39:43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e'l Al-jhani" userId="S::3502330@stu.rcyci.edu.sa::2336b543-eda7-4bfb-ab40-cff2a1fdd49f" providerId="AD" clId="Web-{E1ACF96F-BDC7-E8F0-EDFC-FAADBB568346}"/>
    <pc:docChg chg="modSld">
      <pc:chgData name="Mashae'l Al-jhani" userId="S::3502330@stu.rcyci.edu.sa::2336b543-eda7-4bfb-ab40-cff2a1fdd49f" providerId="AD" clId="Web-{E1ACF96F-BDC7-E8F0-EDFC-FAADBB568346}" dt="2021-02-13T14:24:29.834" v="0" actId="1076"/>
      <pc:docMkLst>
        <pc:docMk/>
      </pc:docMkLst>
      <pc:sldChg chg="modSp">
        <pc:chgData name="Mashae'l Al-jhani" userId="S::3502330@stu.rcyci.edu.sa::2336b543-eda7-4bfb-ab40-cff2a1fdd49f" providerId="AD" clId="Web-{E1ACF96F-BDC7-E8F0-EDFC-FAADBB568346}" dt="2021-02-13T14:24:29.834" v="0" actId="1076"/>
        <pc:sldMkLst>
          <pc:docMk/>
          <pc:sldMk cId="310770209" sldId="258"/>
        </pc:sldMkLst>
        <pc:graphicFrameChg chg="mod">
          <ac:chgData name="Mashae'l Al-jhani" userId="S::3502330@stu.rcyci.edu.sa::2336b543-eda7-4bfb-ab40-cff2a1fdd49f" providerId="AD" clId="Web-{E1ACF96F-BDC7-E8F0-EDFC-FAADBB568346}" dt="2021-02-13T14:24:29.834" v="0" actId="1076"/>
          <ac:graphicFrameMkLst>
            <pc:docMk/>
            <pc:sldMk cId="310770209" sldId="258"/>
            <ac:graphicFrameMk id="5" creationId="{C327B0B8-61E9-4883-BC4D-886392F751B5}"/>
          </ac:graphicFrameMkLst>
        </pc:graphicFrameChg>
      </pc:sldChg>
    </pc:docChg>
  </pc:docChgLst>
  <pc:docChgLst>
    <pc:chgData name="Mashae'l Al-jhani" userId="S::3502330@stu.rcyci.edu.sa::2336b543-eda7-4bfb-ab40-cff2a1fdd49f" providerId="AD" clId="Web-{9532B72F-A874-4BB2-9237-CA76747C5DFF}"/>
    <pc:docChg chg="addSld delSld modSld sldOrd">
      <pc:chgData name="Mashae'l Al-jhani" userId="S::3502330@stu.rcyci.edu.sa::2336b543-eda7-4bfb-ab40-cff2a1fdd49f" providerId="AD" clId="Web-{9532B72F-A874-4BB2-9237-CA76747C5DFF}" dt="2021-02-16T06:15:43.075" v="577" actId="20577"/>
      <pc:docMkLst>
        <pc:docMk/>
      </pc:docMkLst>
      <pc:sldChg chg="modSp">
        <pc:chgData name="Mashae'l Al-jhani" userId="S::3502330@stu.rcyci.edu.sa::2336b543-eda7-4bfb-ab40-cff2a1fdd49f" providerId="AD" clId="Web-{9532B72F-A874-4BB2-9237-CA76747C5DFF}" dt="2021-02-16T06:15:43.075" v="577" actId="20577"/>
        <pc:sldMkLst>
          <pc:docMk/>
          <pc:sldMk cId="109857222" sldId="256"/>
        </pc:sldMkLst>
        <pc:spChg chg="mod">
          <ac:chgData name="Mashae'l Al-jhani" userId="S::3502330@stu.rcyci.edu.sa::2336b543-eda7-4bfb-ab40-cff2a1fdd49f" providerId="AD" clId="Web-{9532B72F-A874-4BB2-9237-CA76747C5DFF}" dt="2021-02-16T06:15:43.075" v="5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Mashae'l Al-jhani" userId="S::3502330@stu.rcyci.edu.sa::2336b543-eda7-4bfb-ab40-cff2a1fdd49f" providerId="AD" clId="Web-{9532B72F-A874-4BB2-9237-CA76747C5DFF}" dt="2021-02-16T05:57:40.652" v="266"/>
        <pc:sldMkLst>
          <pc:docMk/>
          <pc:sldMk cId="1069286495" sldId="257"/>
        </pc:sldMkLst>
        <pc:spChg chg="mo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" creationId="{8BADFF75-3C1A-4969-8781-8B372D417BF5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9" creationId="{2E442304-DDBD-4F7B-8017-36BCC863FB40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11" creationId="{535742DD-1B16-4E9D-B715-0D74B4574A68}"/>
          </ac:spMkLst>
        </pc:spChg>
        <pc:spChg chg="add del mo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1" creationId="{F665A7A6-9E8A-4028-BFFF-68008B9C2CFE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3" creationId="{DA381740-063A-41A4-836D-85D14980EEF0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4" creationId="{76906711-0AFB-47DD-A4B6-4E94B38B8C91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6" creationId="{AA91F649-894C-41F6-A21D-3D1AC558E934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0.652" v="266"/>
          <ac:spMkLst>
            <pc:docMk/>
            <pc:sldMk cId="1069286495" sldId="257"/>
            <ac:spMk id="27" creationId="{56037404-66BD-46B5-9323-1B531319671A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36" v="265"/>
          <ac:spMkLst>
            <pc:docMk/>
            <pc:sldMk cId="1069286495" sldId="257"/>
            <ac:spMk id="28" creationId="{DA381740-063A-41A4-836D-85D14980EEF0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36" v="265"/>
          <ac:spMkLst>
            <pc:docMk/>
            <pc:sldMk cId="1069286495" sldId="257"/>
            <ac:spMk id="30" creationId="{76906711-0AFB-47DD-A4B6-4E94B38B8C91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36" v="265"/>
          <ac:spMkLst>
            <pc:docMk/>
            <pc:sldMk cId="1069286495" sldId="257"/>
            <ac:spMk id="32" creationId="{AA91F649-894C-41F6-A21D-3D1AC558E934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5:57:40.636" v="265"/>
          <ac:spMkLst>
            <pc:docMk/>
            <pc:sldMk cId="1069286495" sldId="257"/>
            <ac:spMk id="34" creationId="{56037404-66BD-46B5-9323-1B531319671A}"/>
          </ac:spMkLst>
        </pc:spChg>
        <pc:graphicFrameChg chg="del">
          <ac:chgData name="Mashae'l Al-jhani" userId="S::3502330@stu.rcyci.edu.sa::2336b543-eda7-4bfb-ab40-cff2a1fdd49f" providerId="AD" clId="Web-{9532B72F-A874-4BB2-9237-CA76747C5DFF}" dt="2021-02-16T05:46:48" v="201"/>
          <ac:graphicFrameMkLst>
            <pc:docMk/>
            <pc:sldMk cId="1069286495" sldId="257"/>
            <ac:graphicFrameMk id="5" creationId="{DFCE238C-BDAC-4E12-9FE4-45CDB4951257}"/>
          </ac:graphicFrameMkLst>
        </pc:graphicFrameChg>
        <pc:picChg chg="add del">
          <ac:chgData name="Mashae'l Al-jhani" userId="S::3502330@stu.rcyci.edu.sa::2336b543-eda7-4bfb-ab40-cff2a1fdd49f" providerId="AD" clId="Web-{9532B72F-A874-4BB2-9237-CA76747C5DFF}" dt="2021-02-16T05:57:40.636" v="265"/>
          <ac:picMkLst>
            <pc:docMk/>
            <pc:sldMk cId="1069286495" sldId="257"/>
            <ac:picMk id="25" creationId="{B9574990-1FC3-4A87-91A7-2E2CA9793F9C}"/>
          </ac:picMkLst>
        </pc:picChg>
        <pc:picChg chg="add">
          <ac:chgData name="Mashae'l Al-jhani" userId="S::3502330@stu.rcyci.edu.sa::2336b543-eda7-4bfb-ab40-cff2a1fdd49f" providerId="AD" clId="Web-{9532B72F-A874-4BB2-9237-CA76747C5DFF}" dt="2021-02-16T05:57:40.652" v="266"/>
          <ac:picMkLst>
            <pc:docMk/>
            <pc:sldMk cId="1069286495" sldId="257"/>
            <ac:picMk id="29" creationId="{57811799-8479-4B71-A5FF-3B1AC143220E}"/>
          </ac:picMkLst>
        </pc:picChg>
      </pc:sldChg>
      <pc:sldChg chg="addSp delSp modSp">
        <pc:chgData name="Mashae'l Al-jhani" userId="S::3502330@stu.rcyci.edu.sa::2336b543-eda7-4bfb-ab40-cff2a1fdd49f" providerId="AD" clId="Web-{9532B72F-A874-4BB2-9237-CA76747C5DFF}" dt="2021-02-16T05:57:45.261" v="267"/>
        <pc:sldMkLst>
          <pc:docMk/>
          <pc:sldMk cId="310770209" sldId="258"/>
        </pc:sldMkLst>
        <pc:spChg chg="mod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2" creationId="{FA02D09D-D33A-423A-BF95-A24E932D0366}"/>
          </ac:spMkLst>
        </pc:spChg>
        <pc:spChg chg="del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9" creationId="{247B6BBF-09F2-4A29-AE4E-3771E2924817}"/>
          </ac:spMkLst>
        </pc:spChg>
        <pc:spChg chg="del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11" creationId="{535742DD-1B16-4E9D-B715-0D74B4574A68}"/>
          </ac:spMkLst>
        </pc:spChg>
        <pc:spChg chg="add del mod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21" creationId="{00C6FE60-B336-41AB-9E94-8294F29E6965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27" creationId="{247B6BBF-09F2-4A29-AE4E-3771E2924817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5:57:45.261" v="267"/>
          <ac:spMkLst>
            <pc:docMk/>
            <pc:sldMk cId="310770209" sldId="258"/>
            <ac:spMk id="29" creationId="{535742DD-1B16-4E9D-B715-0D74B4574A68}"/>
          </ac:spMkLst>
        </pc:spChg>
        <pc:graphicFrameChg chg="del">
          <ac:chgData name="Mashae'l Al-jhani" userId="S::3502330@stu.rcyci.edu.sa::2336b543-eda7-4bfb-ab40-cff2a1fdd49f" providerId="AD" clId="Web-{9532B72F-A874-4BB2-9237-CA76747C5DFF}" dt="2021-02-16T05:55:59.916" v="202"/>
          <ac:graphicFrameMkLst>
            <pc:docMk/>
            <pc:sldMk cId="310770209" sldId="258"/>
            <ac:graphicFrameMk id="5" creationId="{C327B0B8-61E9-4883-BC4D-886392F751B5}"/>
          </ac:graphicFrameMkLst>
        </pc:graphicFrameChg>
        <pc:graphicFrameChg chg="add">
          <ac:chgData name="Mashae'l Al-jhani" userId="S::3502330@stu.rcyci.edu.sa::2336b543-eda7-4bfb-ab40-cff2a1fdd49f" providerId="AD" clId="Web-{9532B72F-A874-4BB2-9237-CA76747C5DFF}" dt="2021-02-16T05:57:45.261" v="267"/>
          <ac:graphicFrameMkLst>
            <pc:docMk/>
            <pc:sldMk cId="310770209" sldId="258"/>
            <ac:graphicFrameMk id="23" creationId="{B892C2B1-2A6F-44E5-858D-023857E91104}"/>
          </ac:graphicFrameMkLst>
        </pc:graphicFrameChg>
      </pc:sldChg>
      <pc:sldChg chg="modSp">
        <pc:chgData name="Mashae'l Al-jhani" userId="S::3502330@stu.rcyci.edu.sa::2336b543-eda7-4bfb-ab40-cff2a1fdd49f" providerId="AD" clId="Web-{9532B72F-A874-4BB2-9237-CA76747C5DFF}" dt="2021-02-16T05:45:59.828" v="183" actId="20577"/>
        <pc:sldMkLst>
          <pc:docMk/>
          <pc:sldMk cId="3503519123" sldId="259"/>
        </pc:sldMkLst>
        <pc:graphicFrameChg chg="modGraphic">
          <ac:chgData name="Mashae'l Al-jhani" userId="S::3502330@stu.rcyci.edu.sa::2336b543-eda7-4bfb-ab40-cff2a1fdd49f" providerId="AD" clId="Web-{9532B72F-A874-4BB2-9237-CA76747C5DFF}" dt="2021-02-16T05:45:59.828" v="183" actId="20577"/>
          <ac:graphicFrameMkLst>
            <pc:docMk/>
            <pc:sldMk cId="3503519123" sldId="259"/>
            <ac:graphicFrameMk id="5" creationId="{18CA2917-5B88-4F0A-9126-C692F44EA65E}"/>
          </ac:graphicFrameMkLst>
        </pc:graphicFrameChg>
      </pc:sldChg>
      <pc:sldChg chg="addSp delSp modSp mod setBg">
        <pc:chgData name="Mashae'l Al-jhani" userId="S::3502330@stu.rcyci.edu.sa::2336b543-eda7-4bfb-ab40-cff2a1fdd49f" providerId="AD" clId="Web-{9532B72F-A874-4BB2-9237-CA76747C5DFF}" dt="2021-02-16T06:05:23.237" v="450" actId="20577"/>
        <pc:sldMkLst>
          <pc:docMk/>
          <pc:sldMk cId="1728337240" sldId="262"/>
        </pc:sldMkLst>
        <pc:spChg chg="mod">
          <ac:chgData name="Mashae'l Al-jhani" userId="S::3502330@stu.rcyci.edu.sa::2336b543-eda7-4bfb-ab40-cff2a1fdd49f" providerId="AD" clId="Web-{9532B72F-A874-4BB2-9237-CA76747C5DFF}" dt="2021-02-16T06:03:03.375" v="413"/>
          <ac:spMkLst>
            <pc:docMk/>
            <pc:sldMk cId="1728337240" sldId="262"/>
            <ac:spMk id="2" creationId="{459D0C45-14B0-4F39-8930-05F060D04889}"/>
          </ac:spMkLst>
        </pc:spChg>
        <pc:spChg chg="mod">
          <ac:chgData name="Mashae'l Al-jhani" userId="S::3502330@stu.rcyci.edu.sa::2336b543-eda7-4bfb-ab40-cff2a1fdd49f" providerId="AD" clId="Web-{9532B72F-A874-4BB2-9237-CA76747C5DFF}" dt="2021-02-16T06:05:23.237" v="450" actId="20577"/>
          <ac:spMkLst>
            <pc:docMk/>
            <pc:sldMk cId="1728337240" sldId="262"/>
            <ac:spMk id="3" creationId="{3AC58347-5A94-4AA3-BE67-229EBA25DBB7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3:03.375" v="413"/>
          <ac:spMkLst>
            <pc:docMk/>
            <pc:sldMk cId="1728337240" sldId="262"/>
            <ac:spMk id="5" creationId="{3946F6A7-0B48-49A7-8E23-3C1F0993999F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3:03.375" v="413"/>
          <ac:spMkLst>
            <pc:docMk/>
            <pc:sldMk cId="1728337240" sldId="262"/>
            <ac:spMk id="6" creationId="{F53AD421-C5C8-4C52-9DD0-6A594F21A5DB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6:03:03.375" v="412"/>
          <ac:spMkLst>
            <pc:docMk/>
            <pc:sldMk cId="1728337240" sldId="262"/>
            <ac:spMk id="8" creationId="{745DEEED-BE3A-4307-800A-45F555B51C2E}"/>
          </ac:spMkLst>
        </pc:spChg>
        <pc:spChg chg="add del">
          <ac:chgData name="Mashae'l Al-jhani" userId="S::3502330@stu.rcyci.edu.sa::2336b543-eda7-4bfb-ab40-cff2a1fdd49f" providerId="AD" clId="Web-{9532B72F-A874-4BB2-9237-CA76747C5DFF}" dt="2021-02-16T06:03:03.375" v="412"/>
          <ac:spMkLst>
            <pc:docMk/>
            <pc:sldMk cId="1728337240" sldId="262"/>
            <ac:spMk id="10" creationId="{F5C73706-35AD-4797-B796-D806B8FE5A35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3:03.375" v="413"/>
          <ac:spMkLst>
            <pc:docMk/>
            <pc:sldMk cId="1728337240" sldId="262"/>
            <ac:spMk id="12" creationId="{6D7E5B0F-5185-440A-8222-321C1D118ABE}"/>
          </ac:spMkLst>
        </pc:spChg>
      </pc:sldChg>
      <pc:sldChg chg="modSp new del">
        <pc:chgData name="Mashae'l Al-jhani" userId="S::3502330@stu.rcyci.edu.sa::2336b543-eda7-4bfb-ab40-cff2a1fdd49f" providerId="AD" clId="Web-{9532B72F-A874-4BB2-9237-CA76747C5DFF}" dt="2021-02-16T06:04:36.580" v="446"/>
        <pc:sldMkLst>
          <pc:docMk/>
          <pc:sldMk cId="265688069" sldId="264"/>
        </pc:sldMkLst>
        <pc:spChg chg="mod">
          <ac:chgData name="Mashae'l Al-jhani" userId="S::3502330@stu.rcyci.edu.sa::2336b543-eda7-4bfb-ab40-cff2a1fdd49f" providerId="AD" clId="Web-{9532B72F-A874-4BB2-9237-CA76747C5DFF}" dt="2021-02-16T06:03:52.532" v="425" actId="20577"/>
          <ac:spMkLst>
            <pc:docMk/>
            <pc:sldMk cId="265688069" sldId="264"/>
            <ac:spMk id="2" creationId="{9371060A-D3E1-41AF-88C4-8194B940B19C}"/>
          </ac:spMkLst>
        </pc:spChg>
        <pc:spChg chg="mod">
          <ac:chgData name="Mashae'l Al-jhani" userId="S::3502330@stu.rcyci.edu.sa::2336b543-eda7-4bfb-ab40-cff2a1fdd49f" providerId="AD" clId="Web-{9532B72F-A874-4BB2-9237-CA76747C5DFF}" dt="2021-02-16T06:04:34.814" v="445" actId="20577"/>
          <ac:spMkLst>
            <pc:docMk/>
            <pc:sldMk cId="265688069" sldId="264"/>
            <ac:spMk id="3" creationId="{44E6EA97-66ED-4848-8A93-8F9D408300F0}"/>
          </ac:spMkLst>
        </pc:spChg>
      </pc:sldChg>
      <pc:sldChg chg="addSp delSp modSp new mod ord setBg">
        <pc:chgData name="Mashae'l Al-jhani" userId="S::3502330@stu.rcyci.edu.sa::2336b543-eda7-4bfb-ab40-cff2a1fdd49f" providerId="AD" clId="Web-{9532B72F-A874-4BB2-9237-CA76747C5DFF}" dt="2021-02-16T06:08:37.849" v="473"/>
        <pc:sldMkLst>
          <pc:docMk/>
          <pc:sldMk cId="3164535902" sldId="264"/>
        </pc:sldMkLst>
        <pc:spChg chg="mod">
          <ac:chgData name="Mashae'l Al-jhani" userId="S::3502330@stu.rcyci.edu.sa::2336b543-eda7-4bfb-ab40-cff2a1fdd49f" providerId="AD" clId="Web-{9532B72F-A874-4BB2-9237-CA76747C5DFF}" dt="2021-02-16T06:08:37.849" v="473"/>
          <ac:spMkLst>
            <pc:docMk/>
            <pc:sldMk cId="3164535902" sldId="264"/>
            <ac:spMk id="2" creationId="{D4C02626-F9A7-46AC-9C76-21CDAA85AC4E}"/>
          </ac:spMkLst>
        </pc:spChg>
        <pc:spChg chg="del">
          <ac:chgData name="Mashae'l Al-jhani" userId="S::3502330@stu.rcyci.edu.sa::2336b543-eda7-4bfb-ab40-cff2a1fdd49f" providerId="AD" clId="Web-{9532B72F-A874-4BB2-9237-CA76747C5DFF}" dt="2021-02-16T06:08:37.849" v="473"/>
          <ac:spMkLst>
            <pc:docMk/>
            <pc:sldMk cId="3164535902" sldId="264"/>
            <ac:spMk id="3" creationId="{A27BA940-043F-47F9-8C15-5692634740BB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8:37.849" v="473"/>
          <ac:spMkLst>
            <pc:docMk/>
            <pc:sldMk cId="3164535902" sldId="264"/>
            <ac:spMk id="9" creationId="{DA381740-063A-41A4-836D-85D14980EEF0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8:37.849" v="473"/>
          <ac:spMkLst>
            <pc:docMk/>
            <pc:sldMk cId="3164535902" sldId="264"/>
            <ac:spMk id="11" creationId="{D5B012D8-7F27-4758-9AC6-C889B154BD73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08:37.849" v="473"/>
          <ac:spMkLst>
            <pc:docMk/>
            <pc:sldMk cId="3164535902" sldId="264"/>
            <ac:spMk id="13" creationId="{4063B759-00FC-46D1-9898-8E8625268FAF}"/>
          </ac:spMkLst>
        </pc:spChg>
        <pc:picChg chg="add">
          <ac:chgData name="Mashae'l Al-jhani" userId="S::3502330@stu.rcyci.edu.sa::2336b543-eda7-4bfb-ab40-cff2a1fdd49f" providerId="AD" clId="Web-{9532B72F-A874-4BB2-9237-CA76747C5DFF}" dt="2021-02-16T06:08:37.849" v="473"/>
          <ac:picMkLst>
            <pc:docMk/>
            <pc:sldMk cId="3164535902" sldId="264"/>
            <ac:picMk id="5" creationId="{11BE5C3D-2540-4E66-8E60-A0108544BDE5}"/>
          </ac:picMkLst>
        </pc:picChg>
      </pc:sldChg>
      <pc:sldChg chg="addSp modSp new mod ord setBg">
        <pc:chgData name="Mashae'l Al-jhani" userId="S::3502330@stu.rcyci.edu.sa::2336b543-eda7-4bfb-ab40-cff2a1fdd49f" providerId="AD" clId="Web-{9532B72F-A874-4BB2-9237-CA76747C5DFF}" dt="2021-02-16T06:11:30.540" v="573"/>
        <pc:sldMkLst>
          <pc:docMk/>
          <pc:sldMk cId="1218021586" sldId="265"/>
        </pc:sldMkLst>
        <pc:spChg chg="mod">
          <ac:chgData name="Mashae'l Al-jhani" userId="S::3502330@stu.rcyci.edu.sa::2336b543-eda7-4bfb-ab40-cff2a1fdd49f" providerId="AD" clId="Web-{9532B72F-A874-4BB2-9237-CA76747C5DFF}" dt="2021-02-16T06:11:30.540" v="573"/>
          <ac:spMkLst>
            <pc:docMk/>
            <pc:sldMk cId="1218021586" sldId="265"/>
            <ac:spMk id="2" creationId="{B5CD4041-AC68-4C85-94A5-777B3E43A083}"/>
          </ac:spMkLst>
        </pc:spChg>
        <pc:spChg chg="mod">
          <ac:chgData name="Mashae'l Al-jhani" userId="S::3502330@stu.rcyci.edu.sa::2336b543-eda7-4bfb-ab40-cff2a1fdd49f" providerId="AD" clId="Web-{9532B72F-A874-4BB2-9237-CA76747C5DFF}" dt="2021-02-16T06:11:30.540" v="573"/>
          <ac:spMkLst>
            <pc:docMk/>
            <pc:sldMk cId="1218021586" sldId="265"/>
            <ac:spMk id="3" creationId="{947407BD-CE1B-45C3-9D2D-C7DCD6E48247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11:30.540" v="573"/>
          <ac:spMkLst>
            <pc:docMk/>
            <pc:sldMk cId="1218021586" sldId="265"/>
            <ac:spMk id="8" creationId="{C05CBC3C-2E5A-4839-8B9B-2E5A6ADF0F58}"/>
          </ac:spMkLst>
        </pc:spChg>
        <pc:spChg chg="add">
          <ac:chgData name="Mashae'l Al-jhani" userId="S::3502330@stu.rcyci.edu.sa::2336b543-eda7-4bfb-ab40-cff2a1fdd49f" providerId="AD" clId="Web-{9532B72F-A874-4BB2-9237-CA76747C5DFF}" dt="2021-02-16T06:11:30.540" v="573"/>
          <ac:spMkLst>
            <pc:docMk/>
            <pc:sldMk cId="1218021586" sldId="265"/>
            <ac:spMk id="10" creationId="{827FF362-FC97-4BF5-949B-D4ADFA26E457}"/>
          </ac:spMkLst>
        </pc:spChg>
      </pc:sldChg>
      <pc:sldChg chg="new del ord">
        <pc:chgData name="Mashae'l Al-jhani" userId="S::3502330@stu.rcyci.edu.sa::2336b543-eda7-4bfb-ab40-cff2a1fdd49f" providerId="AD" clId="Web-{9532B72F-A874-4BB2-9237-CA76747C5DFF}" dt="2021-02-16T06:13:28.291" v="576"/>
        <pc:sldMkLst>
          <pc:docMk/>
          <pc:sldMk cId="1182311886" sldId="266"/>
        </pc:sldMkLst>
      </pc:sldChg>
    </pc:docChg>
  </pc:docChgLst>
  <pc:docChgLst>
    <pc:chgData name="Mashae'l Al-jhani" userId="S::3502330@stu.rcyci.edu.sa::2336b543-eda7-4bfb-ab40-cff2a1fdd49f" providerId="AD" clId="Web-{BE1FD441-0BD9-F069-4C51-611485E6764B}"/>
    <pc:docChg chg="delSld modSld">
      <pc:chgData name="Mashae'l Al-jhani" userId="S::3502330@stu.rcyci.edu.sa::2336b543-eda7-4bfb-ab40-cff2a1fdd49f" providerId="AD" clId="Web-{BE1FD441-0BD9-F069-4C51-611485E6764B}" dt="2021-02-18T05:39:42.244" v="16" actId="20577"/>
      <pc:docMkLst>
        <pc:docMk/>
      </pc:docMkLst>
      <pc:sldChg chg="modSp">
        <pc:chgData name="Mashae'l Al-jhani" userId="S::3502330@stu.rcyci.edu.sa::2336b543-eda7-4bfb-ab40-cff2a1fdd49f" providerId="AD" clId="Web-{BE1FD441-0BD9-F069-4C51-611485E6764B}" dt="2021-02-18T05:39:42.244" v="16" actId="20577"/>
        <pc:sldMkLst>
          <pc:docMk/>
          <pc:sldMk cId="109857222" sldId="256"/>
        </pc:sldMkLst>
        <pc:spChg chg="mod">
          <ac:chgData name="Mashae'l Al-jhani" userId="S::3502330@stu.rcyci.edu.sa::2336b543-eda7-4bfb-ab40-cff2a1fdd49f" providerId="AD" clId="Web-{BE1FD441-0BD9-F069-4C51-611485E6764B}" dt="2021-02-18T05:39:42.244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ashae'l Al-jhani" userId="S::3502330@stu.rcyci.edu.sa::2336b543-eda7-4bfb-ab40-cff2a1fdd49f" providerId="AD" clId="Web-{BE1FD441-0BD9-F069-4C51-611485E6764B}" dt="2021-02-18T05:39:24.040" v="15" actId="20577"/>
        <pc:sldMkLst>
          <pc:docMk/>
          <pc:sldMk cId="3503519123" sldId="259"/>
        </pc:sldMkLst>
        <pc:graphicFrameChg chg="modGraphic">
          <ac:chgData name="Mashae'l Al-jhani" userId="S::3502330@stu.rcyci.edu.sa::2336b543-eda7-4bfb-ab40-cff2a1fdd49f" providerId="AD" clId="Web-{BE1FD441-0BD9-F069-4C51-611485E6764B}" dt="2021-02-18T05:39:24.040" v="15" actId="20577"/>
          <ac:graphicFrameMkLst>
            <pc:docMk/>
            <pc:sldMk cId="3503519123" sldId="259"/>
            <ac:graphicFrameMk id="5" creationId="{18CA2917-5B88-4F0A-9126-C692F44EA65E}"/>
          </ac:graphicFrameMkLst>
        </pc:graphicFrameChg>
      </pc:sldChg>
      <pc:sldChg chg="modSp">
        <pc:chgData name="Mashae'l Al-jhani" userId="S::3502330@stu.rcyci.edu.sa::2336b543-eda7-4bfb-ab40-cff2a1fdd49f" providerId="AD" clId="Web-{BE1FD441-0BD9-F069-4C51-611485E6764B}" dt="2021-02-18T05:38:20.773" v="13" actId="20577"/>
        <pc:sldMkLst>
          <pc:docMk/>
          <pc:sldMk cId="1728337240" sldId="262"/>
        </pc:sldMkLst>
        <pc:spChg chg="mod">
          <ac:chgData name="Mashae'l Al-jhani" userId="S::3502330@stu.rcyci.edu.sa::2336b543-eda7-4bfb-ab40-cff2a1fdd49f" providerId="AD" clId="Web-{BE1FD441-0BD9-F069-4C51-611485E6764B}" dt="2021-02-18T05:38:02.163" v="10" actId="20577"/>
          <ac:spMkLst>
            <pc:docMk/>
            <pc:sldMk cId="1728337240" sldId="262"/>
            <ac:spMk id="2" creationId="{459D0C45-14B0-4F39-8930-05F060D04889}"/>
          </ac:spMkLst>
        </pc:spChg>
        <pc:spChg chg="mod">
          <ac:chgData name="Mashae'l Al-jhani" userId="S::3502330@stu.rcyci.edu.sa::2336b543-eda7-4bfb-ab40-cff2a1fdd49f" providerId="AD" clId="Web-{BE1FD441-0BD9-F069-4C51-611485E6764B}" dt="2021-02-18T05:38:20.773" v="13" actId="20577"/>
          <ac:spMkLst>
            <pc:docMk/>
            <pc:sldMk cId="1728337240" sldId="262"/>
            <ac:spMk id="3" creationId="{3AC58347-5A94-4AA3-BE67-229EBA25DBB7}"/>
          </ac:spMkLst>
        </pc:spChg>
      </pc:sldChg>
      <pc:sldChg chg="del">
        <pc:chgData name="Mashae'l Al-jhani" userId="S::3502330@stu.rcyci.edu.sa::2336b543-eda7-4bfb-ab40-cff2a1fdd49f" providerId="AD" clId="Web-{BE1FD441-0BD9-F069-4C51-611485E6764B}" dt="2021-02-18T05:37:19.490" v="0"/>
        <pc:sldMkLst>
          <pc:docMk/>
          <pc:sldMk cId="3164535902" sldId="264"/>
        </pc:sldMkLst>
      </pc:sldChg>
    </pc:docChg>
  </pc:docChgLst>
  <pc:docChgLst>
    <pc:chgData name="Mashae'l Al-jhani" userId="S::3502330@stu.rcyci.edu.sa::2336b543-eda7-4bfb-ab40-cff2a1fdd49f" providerId="AD" clId="Web-{53758D5F-E8B3-031D-939B-5F0B9B6C5E4A}"/>
    <pc:docChg chg="modSld">
      <pc:chgData name="Mashae'l Al-jhani" userId="S::3502330@stu.rcyci.edu.sa::2336b543-eda7-4bfb-ab40-cff2a1fdd49f" providerId="AD" clId="Web-{53758D5F-E8B3-031D-939B-5F0B9B6C5E4A}" dt="2021-02-11T11:20:20.953" v="0" actId="1076"/>
      <pc:docMkLst>
        <pc:docMk/>
      </pc:docMkLst>
      <pc:sldChg chg="modSp">
        <pc:chgData name="Mashae'l Al-jhani" userId="S::3502330@stu.rcyci.edu.sa::2336b543-eda7-4bfb-ab40-cff2a1fdd49f" providerId="AD" clId="Web-{53758D5F-E8B3-031D-939B-5F0B9B6C5E4A}" dt="2021-02-11T11:20:20.953" v="0" actId="1076"/>
        <pc:sldMkLst>
          <pc:docMk/>
          <pc:sldMk cId="310770209" sldId="258"/>
        </pc:sldMkLst>
        <pc:graphicFrameChg chg="mod">
          <ac:chgData name="Mashae'l Al-jhani" userId="S::3502330@stu.rcyci.edu.sa::2336b543-eda7-4bfb-ab40-cff2a1fdd49f" providerId="AD" clId="Web-{53758D5F-E8B3-031D-939B-5F0B9B6C5E4A}" dt="2021-02-11T11:20:20.953" v="0" actId="1076"/>
          <ac:graphicFrameMkLst>
            <pc:docMk/>
            <pc:sldMk cId="310770209" sldId="258"/>
            <ac:graphicFrameMk id="5" creationId="{C327B0B8-61E9-4883-BC4D-886392F751B5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B3053-0AD3-4B74-8769-A934D071A1D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022CDE-D6FB-46D9-BFBF-C7F2FF5FF52D}">
      <dgm:prSet phldr="0"/>
      <dgm:spPr/>
      <dgm:t>
        <a:bodyPr/>
        <a:lstStyle/>
        <a:p>
          <a:pPr rtl="0"/>
          <a:r>
            <a:rPr lang="en-GB" dirty="0">
              <a:latin typeface="The Serif Hand Black"/>
            </a:rPr>
            <a:t>Understand what close reading is and how it fits in an elementary literacy program.</a:t>
          </a:r>
          <a:endParaRPr lang="en-GB" dirty="0"/>
        </a:p>
      </dgm:t>
    </dgm:pt>
    <dgm:pt modelId="{89C1C083-FC2C-497A-9226-394EB392FF17}" type="parTrans" cxnId="{9CFBE4C6-407F-4EC2-914A-CBAE94ADB09A}">
      <dgm:prSet/>
      <dgm:spPr/>
      <dgm:t>
        <a:bodyPr/>
        <a:lstStyle/>
        <a:p>
          <a:endParaRPr lang="en-US"/>
        </a:p>
      </dgm:t>
    </dgm:pt>
    <dgm:pt modelId="{39695123-98AD-4F5F-A792-E79F90F3EC8E}" type="sibTrans" cxnId="{9CFBE4C6-407F-4EC2-914A-CBAE94ADB0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83FDFFB-305C-4978-8F29-505986D5C627}">
      <dgm:prSet/>
      <dgm:spPr/>
      <dgm:t>
        <a:bodyPr/>
        <a:lstStyle/>
        <a:p>
          <a:pPr rtl="0"/>
          <a:r>
            <a:rPr lang="en-GB" dirty="0">
              <a:latin typeface="The Serif Hand Black"/>
            </a:rPr>
            <a:t>Analayze the components of close reading by carefully examining its key features.</a:t>
          </a:r>
        </a:p>
      </dgm:t>
    </dgm:pt>
    <dgm:pt modelId="{DDC5859A-0FE1-430B-B693-CA3DD7F4C8F6}" type="parTrans" cxnId="{9BBBADDC-F845-4A81-9846-AF4A1E63D014}">
      <dgm:prSet/>
      <dgm:spPr/>
      <dgm:t>
        <a:bodyPr/>
        <a:lstStyle/>
        <a:p>
          <a:endParaRPr lang="en-US"/>
        </a:p>
      </dgm:t>
    </dgm:pt>
    <dgm:pt modelId="{D3B0EE70-5382-487E-8700-173E7619EC22}" type="sibTrans" cxnId="{9BBBADDC-F845-4A81-9846-AF4A1E63D0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F5CE8F-EFC7-4A88-96E7-34EAA916C4A0}">
      <dgm:prSet phldr="0"/>
      <dgm:spPr/>
      <dgm:t>
        <a:bodyPr/>
        <a:lstStyle/>
        <a:p>
          <a:pPr rtl="0"/>
          <a:r>
            <a:rPr lang="en-GB" dirty="0">
              <a:latin typeface="The Serif Hand Black"/>
            </a:rPr>
            <a:t> Explore some options for getting started with close reading.</a:t>
          </a:r>
          <a:endParaRPr lang="en-GB" dirty="0"/>
        </a:p>
      </dgm:t>
    </dgm:pt>
    <dgm:pt modelId="{67D0FDD9-678A-4592-BEC5-FC0904D39A8D}" type="parTrans" cxnId="{813B5842-9D18-44F0-82FB-643250B34118}">
      <dgm:prSet/>
      <dgm:spPr/>
    </dgm:pt>
    <dgm:pt modelId="{84F3BC6F-5EE1-4F64-8815-17A77F855A38}" type="sibTrans" cxnId="{813B5842-9D18-44F0-82FB-643250B34118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08C106B6-426D-4139-A2A9-4E70F8317D11}" type="pres">
      <dgm:prSet presAssocID="{080B3053-0AD3-4B74-8769-A934D071A1DD}" presName="Name0" presStyleCnt="0">
        <dgm:presLayoutVars>
          <dgm:animLvl val="lvl"/>
          <dgm:resizeHandles val="exact"/>
        </dgm:presLayoutVars>
      </dgm:prSet>
      <dgm:spPr/>
    </dgm:pt>
    <dgm:pt modelId="{AB926390-DAD7-425A-8CE4-2D4F8D16792C}" type="pres">
      <dgm:prSet presAssocID="{08022CDE-D6FB-46D9-BFBF-C7F2FF5FF52D}" presName="compositeNode" presStyleCnt="0">
        <dgm:presLayoutVars>
          <dgm:bulletEnabled val="1"/>
        </dgm:presLayoutVars>
      </dgm:prSet>
      <dgm:spPr/>
    </dgm:pt>
    <dgm:pt modelId="{367C5D4B-444B-4F97-898F-5BF718881677}" type="pres">
      <dgm:prSet presAssocID="{08022CDE-D6FB-46D9-BFBF-C7F2FF5FF52D}" presName="bgRect" presStyleLbl="bgAccFollowNode1" presStyleIdx="0" presStyleCnt="3"/>
      <dgm:spPr/>
    </dgm:pt>
    <dgm:pt modelId="{72BC1118-6EED-4B5F-B830-25B3BF3AF046}" type="pres">
      <dgm:prSet presAssocID="{39695123-98AD-4F5F-A792-E79F90F3EC8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D226C37-14E2-469A-A86C-585FDA5F89D3}" type="pres">
      <dgm:prSet presAssocID="{08022CDE-D6FB-46D9-BFBF-C7F2FF5FF52D}" presName="bottomLine" presStyleLbl="alignNode1" presStyleIdx="1" presStyleCnt="6">
        <dgm:presLayoutVars/>
      </dgm:prSet>
      <dgm:spPr/>
    </dgm:pt>
    <dgm:pt modelId="{EBFE4D2B-067F-43E2-A811-3DF1C480B5C8}" type="pres">
      <dgm:prSet presAssocID="{08022CDE-D6FB-46D9-BFBF-C7F2FF5FF52D}" presName="nodeText" presStyleLbl="bgAccFollowNode1" presStyleIdx="0" presStyleCnt="3">
        <dgm:presLayoutVars>
          <dgm:bulletEnabled val="1"/>
        </dgm:presLayoutVars>
      </dgm:prSet>
      <dgm:spPr/>
    </dgm:pt>
    <dgm:pt modelId="{B101BC0B-324F-4439-8ADC-A2E7050F244C}" type="pres">
      <dgm:prSet presAssocID="{39695123-98AD-4F5F-A792-E79F90F3EC8E}" presName="sibTrans" presStyleCnt="0"/>
      <dgm:spPr/>
    </dgm:pt>
    <dgm:pt modelId="{6528DFF4-16A3-464A-9211-408512AEF3E9}" type="pres">
      <dgm:prSet presAssocID="{E83FDFFB-305C-4978-8F29-505986D5C627}" presName="compositeNode" presStyleCnt="0">
        <dgm:presLayoutVars>
          <dgm:bulletEnabled val="1"/>
        </dgm:presLayoutVars>
      </dgm:prSet>
      <dgm:spPr/>
    </dgm:pt>
    <dgm:pt modelId="{640AD80B-4967-42E1-954B-E02EFF872066}" type="pres">
      <dgm:prSet presAssocID="{E83FDFFB-305C-4978-8F29-505986D5C627}" presName="bgRect" presStyleLbl="bgAccFollowNode1" presStyleIdx="1" presStyleCnt="3"/>
      <dgm:spPr/>
    </dgm:pt>
    <dgm:pt modelId="{C83B5CF2-A5E0-4144-99FC-01F2C4FD9870}" type="pres">
      <dgm:prSet presAssocID="{D3B0EE70-5382-487E-8700-173E7619EC2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633522-361E-4B61-A010-C0E26F0409AC}" type="pres">
      <dgm:prSet presAssocID="{E83FDFFB-305C-4978-8F29-505986D5C627}" presName="bottomLine" presStyleLbl="alignNode1" presStyleIdx="3" presStyleCnt="6">
        <dgm:presLayoutVars/>
      </dgm:prSet>
      <dgm:spPr/>
    </dgm:pt>
    <dgm:pt modelId="{AC8CB820-9128-41D0-A1D4-017F082C3464}" type="pres">
      <dgm:prSet presAssocID="{E83FDFFB-305C-4978-8F29-505986D5C627}" presName="nodeText" presStyleLbl="bgAccFollowNode1" presStyleIdx="1" presStyleCnt="3">
        <dgm:presLayoutVars>
          <dgm:bulletEnabled val="1"/>
        </dgm:presLayoutVars>
      </dgm:prSet>
      <dgm:spPr/>
    </dgm:pt>
    <dgm:pt modelId="{3043A888-0662-4A41-A8A1-F8291C3327AF}" type="pres">
      <dgm:prSet presAssocID="{D3B0EE70-5382-487E-8700-173E7619EC22}" presName="sibTrans" presStyleCnt="0"/>
      <dgm:spPr/>
    </dgm:pt>
    <dgm:pt modelId="{C6EF7FF3-22C6-4689-81B4-D4609A4981E5}" type="pres">
      <dgm:prSet presAssocID="{77F5CE8F-EFC7-4A88-96E7-34EAA916C4A0}" presName="compositeNode" presStyleCnt="0">
        <dgm:presLayoutVars>
          <dgm:bulletEnabled val="1"/>
        </dgm:presLayoutVars>
      </dgm:prSet>
      <dgm:spPr/>
    </dgm:pt>
    <dgm:pt modelId="{6FC840CC-824E-4F24-89AF-27F70965EA66}" type="pres">
      <dgm:prSet presAssocID="{77F5CE8F-EFC7-4A88-96E7-34EAA916C4A0}" presName="bgRect" presStyleLbl="bgAccFollowNode1" presStyleIdx="2" presStyleCnt="3"/>
      <dgm:spPr/>
    </dgm:pt>
    <dgm:pt modelId="{A169F0EC-1B36-42BF-AAE7-972269E0DF36}" type="pres">
      <dgm:prSet presAssocID="{84F3BC6F-5EE1-4F64-8815-17A77F855A3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FF4CAAE-74D6-495C-B62C-D88433C2D214}" type="pres">
      <dgm:prSet presAssocID="{77F5CE8F-EFC7-4A88-96E7-34EAA916C4A0}" presName="bottomLine" presStyleLbl="alignNode1" presStyleIdx="5" presStyleCnt="6">
        <dgm:presLayoutVars/>
      </dgm:prSet>
      <dgm:spPr/>
    </dgm:pt>
    <dgm:pt modelId="{1847C6AB-7055-4214-9D7D-C6226009FF37}" type="pres">
      <dgm:prSet presAssocID="{77F5CE8F-EFC7-4A88-96E7-34EAA916C4A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7BD0413-6EE9-4A60-A93C-3AFDCABB86FF}" type="presOf" srcId="{39695123-98AD-4F5F-A792-E79F90F3EC8E}" destId="{72BC1118-6EED-4B5F-B830-25B3BF3AF046}" srcOrd="0" destOrd="0" presId="urn:microsoft.com/office/officeart/2016/7/layout/BasicLinearProcessNumbered"/>
    <dgm:cxn modelId="{A9813940-C83D-47A9-86BD-CEFC2082A14E}" type="presOf" srcId="{080B3053-0AD3-4B74-8769-A934D071A1DD}" destId="{08C106B6-426D-4139-A2A9-4E70F8317D11}" srcOrd="0" destOrd="0" presId="urn:microsoft.com/office/officeart/2016/7/layout/BasicLinearProcessNumbered"/>
    <dgm:cxn modelId="{813B5842-9D18-44F0-82FB-643250B34118}" srcId="{080B3053-0AD3-4B74-8769-A934D071A1DD}" destId="{77F5CE8F-EFC7-4A88-96E7-34EAA916C4A0}" srcOrd="2" destOrd="0" parTransId="{67D0FDD9-678A-4592-BEC5-FC0904D39A8D}" sibTransId="{84F3BC6F-5EE1-4F64-8815-17A77F855A38}"/>
    <dgm:cxn modelId="{1CF21455-0BD7-4CD5-BF99-971DF91E25DC}" type="presOf" srcId="{77F5CE8F-EFC7-4A88-96E7-34EAA916C4A0}" destId="{1847C6AB-7055-4214-9D7D-C6226009FF37}" srcOrd="1" destOrd="0" presId="urn:microsoft.com/office/officeart/2016/7/layout/BasicLinearProcessNumbered"/>
    <dgm:cxn modelId="{E5FDA575-ABD7-444F-A543-1EB6518A7FA8}" type="presOf" srcId="{77F5CE8F-EFC7-4A88-96E7-34EAA916C4A0}" destId="{6FC840CC-824E-4F24-89AF-27F70965EA66}" srcOrd="0" destOrd="0" presId="urn:microsoft.com/office/officeart/2016/7/layout/BasicLinearProcessNumbered"/>
    <dgm:cxn modelId="{B48F497D-2D11-4448-9430-5955070D4420}" type="presOf" srcId="{E83FDFFB-305C-4978-8F29-505986D5C627}" destId="{640AD80B-4967-42E1-954B-E02EFF872066}" srcOrd="0" destOrd="0" presId="urn:microsoft.com/office/officeart/2016/7/layout/BasicLinearProcessNumbered"/>
    <dgm:cxn modelId="{9CFBE4C6-407F-4EC2-914A-CBAE94ADB09A}" srcId="{080B3053-0AD3-4B74-8769-A934D071A1DD}" destId="{08022CDE-D6FB-46D9-BFBF-C7F2FF5FF52D}" srcOrd="0" destOrd="0" parTransId="{89C1C083-FC2C-497A-9226-394EB392FF17}" sibTransId="{39695123-98AD-4F5F-A792-E79F90F3EC8E}"/>
    <dgm:cxn modelId="{836450D2-5D86-4306-8AA8-6EE398546FCF}" type="presOf" srcId="{08022CDE-D6FB-46D9-BFBF-C7F2FF5FF52D}" destId="{EBFE4D2B-067F-43E2-A811-3DF1C480B5C8}" srcOrd="1" destOrd="0" presId="urn:microsoft.com/office/officeart/2016/7/layout/BasicLinearProcessNumbered"/>
    <dgm:cxn modelId="{9BBBADDC-F845-4A81-9846-AF4A1E63D014}" srcId="{080B3053-0AD3-4B74-8769-A934D071A1DD}" destId="{E83FDFFB-305C-4978-8F29-505986D5C627}" srcOrd="1" destOrd="0" parTransId="{DDC5859A-0FE1-430B-B693-CA3DD7F4C8F6}" sibTransId="{D3B0EE70-5382-487E-8700-173E7619EC22}"/>
    <dgm:cxn modelId="{602EBDE1-43E3-4B71-9B8A-48ED1D196044}" type="presOf" srcId="{D3B0EE70-5382-487E-8700-173E7619EC22}" destId="{C83B5CF2-A5E0-4144-99FC-01F2C4FD9870}" srcOrd="0" destOrd="0" presId="urn:microsoft.com/office/officeart/2016/7/layout/BasicLinearProcessNumbered"/>
    <dgm:cxn modelId="{22E495E2-D9AC-4003-9578-E6A9AD0578AC}" type="presOf" srcId="{84F3BC6F-5EE1-4F64-8815-17A77F855A38}" destId="{A169F0EC-1B36-42BF-AAE7-972269E0DF36}" srcOrd="0" destOrd="0" presId="urn:microsoft.com/office/officeart/2016/7/layout/BasicLinearProcessNumbered"/>
    <dgm:cxn modelId="{D77810F6-01CC-4559-9443-653095A8E7D7}" type="presOf" srcId="{E83FDFFB-305C-4978-8F29-505986D5C627}" destId="{AC8CB820-9128-41D0-A1D4-017F082C3464}" srcOrd="1" destOrd="0" presId="urn:microsoft.com/office/officeart/2016/7/layout/BasicLinearProcessNumbered"/>
    <dgm:cxn modelId="{D6AF68F9-2D54-459E-881B-820B51BAC41C}" type="presOf" srcId="{08022CDE-D6FB-46D9-BFBF-C7F2FF5FF52D}" destId="{367C5D4B-444B-4F97-898F-5BF718881677}" srcOrd="0" destOrd="0" presId="urn:microsoft.com/office/officeart/2016/7/layout/BasicLinearProcessNumbered"/>
    <dgm:cxn modelId="{050B5AD9-C051-4A29-9F5C-4AFFCBBF72BA}" type="presParOf" srcId="{08C106B6-426D-4139-A2A9-4E70F8317D11}" destId="{AB926390-DAD7-425A-8CE4-2D4F8D16792C}" srcOrd="0" destOrd="0" presId="urn:microsoft.com/office/officeart/2016/7/layout/BasicLinearProcessNumbered"/>
    <dgm:cxn modelId="{7657E3EB-F8AA-4DF0-B9A0-75DCB505720C}" type="presParOf" srcId="{AB926390-DAD7-425A-8CE4-2D4F8D16792C}" destId="{367C5D4B-444B-4F97-898F-5BF718881677}" srcOrd="0" destOrd="0" presId="urn:microsoft.com/office/officeart/2016/7/layout/BasicLinearProcessNumbered"/>
    <dgm:cxn modelId="{0977C148-5341-4DEF-8098-4C26DD99AD6B}" type="presParOf" srcId="{AB926390-DAD7-425A-8CE4-2D4F8D16792C}" destId="{72BC1118-6EED-4B5F-B830-25B3BF3AF046}" srcOrd="1" destOrd="0" presId="urn:microsoft.com/office/officeart/2016/7/layout/BasicLinearProcessNumbered"/>
    <dgm:cxn modelId="{FB8B8957-B2EB-4CC1-8E29-E3107497E3F2}" type="presParOf" srcId="{AB926390-DAD7-425A-8CE4-2D4F8D16792C}" destId="{4D226C37-14E2-469A-A86C-585FDA5F89D3}" srcOrd="2" destOrd="0" presId="urn:microsoft.com/office/officeart/2016/7/layout/BasicLinearProcessNumbered"/>
    <dgm:cxn modelId="{B181284C-C157-4056-B878-19FBF8EB41C6}" type="presParOf" srcId="{AB926390-DAD7-425A-8CE4-2D4F8D16792C}" destId="{EBFE4D2B-067F-43E2-A811-3DF1C480B5C8}" srcOrd="3" destOrd="0" presId="urn:microsoft.com/office/officeart/2016/7/layout/BasicLinearProcessNumbered"/>
    <dgm:cxn modelId="{CB2673A6-BADB-4BB2-A9D7-3C0214B02268}" type="presParOf" srcId="{08C106B6-426D-4139-A2A9-4E70F8317D11}" destId="{B101BC0B-324F-4439-8ADC-A2E7050F244C}" srcOrd="1" destOrd="0" presId="urn:microsoft.com/office/officeart/2016/7/layout/BasicLinearProcessNumbered"/>
    <dgm:cxn modelId="{EE6147B6-413A-47B4-8C51-C2D6329934CA}" type="presParOf" srcId="{08C106B6-426D-4139-A2A9-4E70F8317D11}" destId="{6528DFF4-16A3-464A-9211-408512AEF3E9}" srcOrd="2" destOrd="0" presId="urn:microsoft.com/office/officeart/2016/7/layout/BasicLinearProcessNumbered"/>
    <dgm:cxn modelId="{6AC15F31-7E61-4C34-811F-BCEF7A7C840C}" type="presParOf" srcId="{6528DFF4-16A3-464A-9211-408512AEF3E9}" destId="{640AD80B-4967-42E1-954B-E02EFF872066}" srcOrd="0" destOrd="0" presId="urn:microsoft.com/office/officeart/2016/7/layout/BasicLinearProcessNumbered"/>
    <dgm:cxn modelId="{9BAF308E-64EF-49D8-846C-7B15A37AA30F}" type="presParOf" srcId="{6528DFF4-16A3-464A-9211-408512AEF3E9}" destId="{C83B5CF2-A5E0-4144-99FC-01F2C4FD9870}" srcOrd="1" destOrd="0" presId="urn:microsoft.com/office/officeart/2016/7/layout/BasicLinearProcessNumbered"/>
    <dgm:cxn modelId="{1C480AEC-9E09-46C2-93CC-370F62DE2FF6}" type="presParOf" srcId="{6528DFF4-16A3-464A-9211-408512AEF3E9}" destId="{DD633522-361E-4B61-A010-C0E26F0409AC}" srcOrd="2" destOrd="0" presId="urn:microsoft.com/office/officeart/2016/7/layout/BasicLinearProcessNumbered"/>
    <dgm:cxn modelId="{841913D6-2CFA-4AD5-BE1C-E729526EE4AA}" type="presParOf" srcId="{6528DFF4-16A3-464A-9211-408512AEF3E9}" destId="{AC8CB820-9128-41D0-A1D4-017F082C3464}" srcOrd="3" destOrd="0" presId="urn:microsoft.com/office/officeart/2016/7/layout/BasicLinearProcessNumbered"/>
    <dgm:cxn modelId="{62135CBD-E32D-4C33-BDE3-BDFD0DEC6B16}" type="presParOf" srcId="{08C106B6-426D-4139-A2A9-4E70F8317D11}" destId="{3043A888-0662-4A41-A8A1-F8291C3327AF}" srcOrd="3" destOrd="0" presId="urn:microsoft.com/office/officeart/2016/7/layout/BasicLinearProcessNumbered"/>
    <dgm:cxn modelId="{32862ACD-B580-4C72-B3E9-EE50C8A2DD20}" type="presParOf" srcId="{08C106B6-426D-4139-A2A9-4E70F8317D11}" destId="{C6EF7FF3-22C6-4689-81B4-D4609A4981E5}" srcOrd="4" destOrd="0" presId="urn:microsoft.com/office/officeart/2016/7/layout/BasicLinearProcessNumbered"/>
    <dgm:cxn modelId="{445A2EE4-7A80-4746-85A0-DA397C02CE08}" type="presParOf" srcId="{C6EF7FF3-22C6-4689-81B4-D4609A4981E5}" destId="{6FC840CC-824E-4F24-89AF-27F70965EA66}" srcOrd="0" destOrd="0" presId="urn:microsoft.com/office/officeart/2016/7/layout/BasicLinearProcessNumbered"/>
    <dgm:cxn modelId="{AC2AD354-FCED-4260-9223-36389BD7F2DC}" type="presParOf" srcId="{C6EF7FF3-22C6-4689-81B4-D4609A4981E5}" destId="{A169F0EC-1B36-42BF-AAE7-972269E0DF36}" srcOrd="1" destOrd="0" presId="urn:microsoft.com/office/officeart/2016/7/layout/BasicLinearProcessNumbered"/>
    <dgm:cxn modelId="{447EE8E7-380F-4ECC-96A7-BE19B6E31A6C}" type="presParOf" srcId="{C6EF7FF3-22C6-4689-81B4-D4609A4981E5}" destId="{3FF4CAAE-74D6-495C-B62C-D88433C2D214}" srcOrd="2" destOrd="0" presId="urn:microsoft.com/office/officeart/2016/7/layout/BasicLinearProcessNumbered"/>
    <dgm:cxn modelId="{9846A0AD-8442-414E-B6AB-6BE5C79EC673}" type="presParOf" srcId="{C6EF7FF3-22C6-4689-81B4-D4609A4981E5}" destId="{1847C6AB-7055-4214-9D7D-C6226009FF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D8FB7-27E8-4E91-8D72-39D32624BE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10CD2D-A6DB-457C-AF12-CA25DE1A2024}">
      <dgm:prSet/>
      <dgm:spPr/>
      <dgm:t>
        <a:bodyPr/>
        <a:lstStyle/>
        <a:p>
          <a:pPr>
            <a:defRPr cap="all"/>
          </a:pPr>
          <a:r>
            <a:rPr lang="en-GB"/>
            <a:t>Speaking and listening standards</a:t>
          </a:r>
          <a:endParaRPr lang="en-US"/>
        </a:p>
      </dgm:t>
    </dgm:pt>
    <dgm:pt modelId="{E95754A0-3881-44C2-9346-5216EAD2E600}" type="parTrans" cxnId="{AF258B75-C35E-4DCF-A378-040138D39FB9}">
      <dgm:prSet/>
      <dgm:spPr/>
      <dgm:t>
        <a:bodyPr/>
        <a:lstStyle/>
        <a:p>
          <a:endParaRPr lang="en-US"/>
        </a:p>
      </dgm:t>
    </dgm:pt>
    <dgm:pt modelId="{611212D7-6251-4D12-B844-466605DDAA72}" type="sibTrans" cxnId="{AF258B75-C35E-4DCF-A378-040138D39FB9}">
      <dgm:prSet/>
      <dgm:spPr/>
      <dgm:t>
        <a:bodyPr/>
        <a:lstStyle/>
        <a:p>
          <a:endParaRPr lang="en-US"/>
        </a:p>
      </dgm:t>
    </dgm:pt>
    <dgm:pt modelId="{765146DE-1FE3-4B7E-A4BA-D75F242519D7}">
      <dgm:prSet/>
      <dgm:spPr/>
      <dgm:t>
        <a:bodyPr/>
        <a:lstStyle/>
        <a:p>
          <a:pPr>
            <a:defRPr cap="all"/>
          </a:pPr>
          <a:r>
            <a:rPr lang="en-GB"/>
            <a:t>Writing standards</a:t>
          </a:r>
          <a:endParaRPr lang="en-US"/>
        </a:p>
      </dgm:t>
    </dgm:pt>
    <dgm:pt modelId="{92E090B0-612A-476C-B947-76E2DBB341D7}" type="parTrans" cxnId="{5E4B9F0F-B44B-4A42-9463-6A2534533A1F}">
      <dgm:prSet/>
      <dgm:spPr/>
      <dgm:t>
        <a:bodyPr/>
        <a:lstStyle/>
        <a:p>
          <a:endParaRPr lang="en-US"/>
        </a:p>
      </dgm:t>
    </dgm:pt>
    <dgm:pt modelId="{B94E9E52-FCFD-44BA-A2FF-AA52522D95CE}" type="sibTrans" cxnId="{5E4B9F0F-B44B-4A42-9463-6A2534533A1F}">
      <dgm:prSet/>
      <dgm:spPr/>
      <dgm:t>
        <a:bodyPr/>
        <a:lstStyle/>
        <a:p>
          <a:endParaRPr lang="en-US"/>
        </a:p>
      </dgm:t>
    </dgm:pt>
    <dgm:pt modelId="{E2E75946-4997-46E9-B2B9-7A1C1180A6E2}" type="pres">
      <dgm:prSet presAssocID="{195D8FB7-27E8-4E91-8D72-39D32624BE48}" presName="root" presStyleCnt="0">
        <dgm:presLayoutVars>
          <dgm:dir/>
          <dgm:resizeHandles val="exact"/>
        </dgm:presLayoutVars>
      </dgm:prSet>
      <dgm:spPr/>
    </dgm:pt>
    <dgm:pt modelId="{28C9C4B2-C3C5-431C-B240-F04F12293A33}" type="pres">
      <dgm:prSet presAssocID="{A910CD2D-A6DB-457C-AF12-CA25DE1A2024}" presName="compNode" presStyleCnt="0"/>
      <dgm:spPr/>
    </dgm:pt>
    <dgm:pt modelId="{76F6A0F6-41D2-4B22-8FE2-FA8FE3092C0D}" type="pres">
      <dgm:prSet presAssocID="{A910CD2D-A6DB-457C-AF12-CA25DE1A2024}" presName="iconBgRect" presStyleLbl="bgShp" presStyleIdx="0" presStyleCnt="2"/>
      <dgm:spPr/>
    </dgm:pt>
    <dgm:pt modelId="{534213C8-D277-40D0-BD37-841E514E5E53}" type="pres">
      <dgm:prSet presAssocID="{A910CD2D-A6DB-457C-AF12-CA25DE1A20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AE105F1-0025-4B56-85D3-4B6055791741}" type="pres">
      <dgm:prSet presAssocID="{A910CD2D-A6DB-457C-AF12-CA25DE1A2024}" presName="spaceRect" presStyleCnt="0"/>
      <dgm:spPr/>
    </dgm:pt>
    <dgm:pt modelId="{24DA2799-2008-45E6-B1F7-ACFABD9E297F}" type="pres">
      <dgm:prSet presAssocID="{A910CD2D-A6DB-457C-AF12-CA25DE1A2024}" presName="textRect" presStyleLbl="revTx" presStyleIdx="0" presStyleCnt="2">
        <dgm:presLayoutVars>
          <dgm:chMax val="1"/>
          <dgm:chPref val="1"/>
        </dgm:presLayoutVars>
      </dgm:prSet>
      <dgm:spPr/>
    </dgm:pt>
    <dgm:pt modelId="{53D3CEB7-71E6-41E2-B235-1BC6502B76CB}" type="pres">
      <dgm:prSet presAssocID="{611212D7-6251-4D12-B844-466605DDAA72}" presName="sibTrans" presStyleCnt="0"/>
      <dgm:spPr/>
    </dgm:pt>
    <dgm:pt modelId="{76681C6F-75B0-4BC6-A012-4FD6DA004767}" type="pres">
      <dgm:prSet presAssocID="{765146DE-1FE3-4B7E-A4BA-D75F242519D7}" presName="compNode" presStyleCnt="0"/>
      <dgm:spPr/>
    </dgm:pt>
    <dgm:pt modelId="{69972DAE-F48A-4BCD-BFCD-7F5030A86A9D}" type="pres">
      <dgm:prSet presAssocID="{765146DE-1FE3-4B7E-A4BA-D75F242519D7}" presName="iconBgRect" presStyleLbl="bgShp" presStyleIdx="1" presStyleCnt="2"/>
      <dgm:spPr/>
    </dgm:pt>
    <dgm:pt modelId="{B5B08D44-5E86-4D87-8FC7-E2F3EAAB3A7C}" type="pres">
      <dgm:prSet presAssocID="{765146DE-1FE3-4B7E-A4BA-D75F242519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AE9F876-837F-42DD-9EC0-E1BD3BF209D7}" type="pres">
      <dgm:prSet presAssocID="{765146DE-1FE3-4B7E-A4BA-D75F242519D7}" presName="spaceRect" presStyleCnt="0"/>
      <dgm:spPr/>
    </dgm:pt>
    <dgm:pt modelId="{CFB7334C-72BC-4CC7-B1B9-D7169C9DC912}" type="pres">
      <dgm:prSet presAssocID="{765146DE-1FE3-4B7E-A4BA-D75F242519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4B9F0F-B44B-4A42-9463-6A2534533A1F}" srcId="{195D8FB7-27E8-4E91-8D72-39D32624BE48}" destId="{765146DE-1FE3-4B7E-A4BA-D75F242519D7}" srcOrd="1" destOrd="0" parTransId="{92E090B0-612A-476C-B947-76E2DBB341D7}" sibTransId="{B94E9E52-FCFD-44BA-A2FF-AA52522D95CE}"/>
    <dgm:cxn modelId="{375CCC21-C823-406B-A0A0-6B133C5DE010}" type="presOf" srcId="{765146DE-1FE3-4B7E-A4BA-D75F242519D7}" destId="{CFB7334C-72BC-4CC7-B1B9-D7169C9DC912}" srcOrd="0" destOrd="0" presId="urn:microsoft.com/office/officeart/2018/5/layout/IconCircleLabelList"/>
    <dgm:cxn modelId="{212EC240-384C-42E9-AB9F-675486ECDD95}" type="presOf" srcId="{195D8FB7-27E8-4E91-8D72-39D32624BE48}" destId="{E2E75946-4997-46E9-B2B9-7A1C1180A6E2}" srcOrd="0" destOrd="0" presId="urn:microsoft.com/office/officeart/2018/5/layout/IconCircleLabelList"/>
    <dgm:cxn modelId="{AF258B75-C35E-4DCF-A378-040138D39FB9}" srcId="{195D8FB7-27E8-4E91-8D72-39D32624BE48}" destId="{A910CD2D-A6DB-457C-AF12-CA25DE1A2024}" srcOrd="0" destOrd="0" parTransId="{E95754A0-3881-44C2-9346-5216EAD2E600}" sibTransId="{611212D7-6251-4D12-B844-466605DDAA72}"/>
    <dgm:cxn modelId="{4E40B476-40FE-4E17-A2C6-068A7E2E989B}" type="presOf" srcId="{A910CD2D-A6DB-457C-AF12-CA25DE1A2024}" destId="{24DA2799-2008-45E6-B1F7-ACFABD9E297F}" srcOrd="0" destOrd="0" presId="urn:microsoft.com/office/officeart/2018/5/layout/IconCircleLabelList"/>
    <dgm:cxn modelId="{8752E1F5-5F25-4492-9FA5-09653EF84B62}" type="presParOf" srcId="{E2E75946-4997-46E9-B2B9-7A1C1180A6E2}" destId="{28C9C4B2-C3C5-431C-B240-F04F12293A33}" srcOrd="0" destOrd="0" presId="urn:microsoft.com/office/officeart/2018/5/layout/IconCircleLabelList"/>
    <dgm:cxn modelId="{E257A81C-2445-490E-A6B6-D68E270D3E3A}" type="presParOf" srcId="{28C9C4B2-C3C5-431C-B240-F04F12293A33}" destId="{76F6A0F6-41D2-4B22-8FE2-FA8FE3092C0D}" srcOrd="0" destOrd="0" presId="urn:microsoft.com/office/officeart/2018/5/layout/IconCircleLabelList"/>
    <dgm:cxn modelId="{4F56C7D4-1B02-49AE-AF1F-77FB255AC76C}" type="presParOf" srcId="{28C9C4B2-C3C5-431C-B240-F04F12293A33}" destId="{534213C8-D277-40D0-BD37-841E514E5E53}" srcOrd="1" destOrd="0" presId="urn:microsoft.com/office/officeart/2018/5/layout/IconCircleLabelList"/>
    <dgm:cxn modelId="{751D9C9A-532E-449D-A146-1A004AB1140E}" type="presParOf" srcId="{28C9C4B2-C3C5-431C-B240-F04F12293A33}" destId="{1AE105F1-0025-4B56-85D3-4B6055791741}" srcOrd="2" destOrd="0" presId="urn:microsoft.com/office/officeart/2018/5/layout/IconCircleLabelList"/>
    <dgm:cxn modelId="{ABDE654F-E849-4010-9568-50F136E45A8F}" type="presParOf" srcId="{28C9C4B2-C3C5-431C-B240-F04F12293A33}" destId="{24DA2799-2008-45E6-B1F7-ACFABD9E297F}" srcOrd="3" destOrd="0" presId="urn:microsoft.com/office/officeart/2018/5/layout/IconCircleLabelList"/>
    <dgm:cxn modelId="{571226EC-A063-4C68-8598-6CCC6D329A08}" type="presParOf" srcId="{E2E75946-4997-46E9-B2B9-7A1C1180A6E2}" destId="{53D3CEB7-71E6-41E2-B235-1BC6502B76CB}" srcOrd="1" destOrd="0" presId="urn:microsoft.com/office/officeart/2018/5/layout/IconCircleLabelList"/>
    <dgm:cxn modelId="{5A84F5C0-1767-4CC6-A4F3-8D8718B6B7C0}" type="presParOf" srcId="{E2E75946-4997-46E9-B2B9-7A1C1180A6E2}" destId="{76681C6F-75B0-4BC6-A012-4FD6DA004767}" srcOrd="2" destOrd="0" presId="urn:microsoft.com/office/officeart/2018/5/layout/IconCircleLabelList"/>
    <dgm:cxn modelId="{176C357E-320F-43F9-B426-E84C17B66D8D}" type="presParOf" srcId="{76681C6F-75B0-4BC6-A012-4FD6DA004767}" destId="{69972DAE-F48A-4BCD-BFCD-7F5030A86A9D}" srcOrd="0" destOrd="0" presId="urn:microsoft.com/office/officeart/2018/5/layout/IconCircleLabelList"/>
    <dgm:cxn modelId="{C94880C3-1890-4847-9F50-AE414CA82E47}" type="presParOf" srcId="{76681C6F-75B0-4BC6-A012-4FD6DA004767}" destId="{B5B08D44-5E86-4D87-8FC7-E2F3EAAB3A7C}" srcOrd="1" destOrd="0" presId="urn:microsoft.com/office/officeart/2018/5/layout/IconCircleLabelList"/>
    <dgm:cxn modelId="{F96E6231-4802-4366-9839-5E45A902BC1B}" type="presParOf" srcId="{76681C6F-75B0-4BC6-A012-4FD6DA004767}" destId="{5AE9F876-837F-42DD-9EC0-E1BD3BF209D7}" srcOrd="2" destOrd="0" presId="urn:microsoft.com/office/officeart/2018/5/layout/IconCircleLabelList"/>
    <dgm:cxn modelId="{CDF01F20-4EFC-4983-9CBF-EA1CCA9EDC2F}" type="presParOf" srcId="{76681C6F-75B0-4BC6-A012-4FD6DA004767}" destId="{CFB7334C-72BC-4CC7-B1B9-D7169C9DC9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C5D4B-444B-4F97-898F-5BF718881677}">
      <dsp:nvSpPr>
        <dsp:cNvPr id="0" name=""/>
        <dsp:cNvSpPr/>
      </dsp:nvSpPr>
      <dsp:spPr>
        <a:xfrm>
          <a:off x="0" y="0"/>
          <a:ext cx="3411209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he Serif Hand Black"/>
            </a:rPr>
            <a:t>Understand what close reading is and how it fits in an elementary literacy program.</a:t>
          </a:r>
          <a:endParaRPr lang="en-GB" sz="2600" kern="1200" dirty="0"/>
        </a:p>
      </dsp:txBody>
      <dsp:txXfrm>
        <a:off x="0" y="1321997"/>
        <a:ext cx="3411209" cy="2087364"/>
      </dsp:txXfrm>
    </dsp:sp>
    <dsp:sp modelId="{72BC1118-6EED-4B5F-B830-25B3BF3AF046}">
      <dsp:nvSpPr>
        <dsp:cNvPr id="0" name=""/>
        <dsp:cNvSpPr/>
      </dsp:nvSpPr>
      <dsp:spPr>
        <a:xfrm>
          <a:off x="1183763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6607" y="500737"/>
        <a:ext cx="737994" cy="737994"/>
      </dsp:txXfrm>
    </dsp:sp>
    <dsp:sp modelId="{4D226C37-14E2-469A-A86C-585FDA5F89D3}">
      <dsp:nvSpPr>
        <dsp:cNvPr id="0" name=""/>
        <dsp:cNvSpPr/>
      </dsp:nvSpPr>
      <dsp:spPr>
        <a:xfrm>
          <a:off x="0" y="3478868"/>
          <a:ext cx="3411209" cy="72"/>
        </a:xfrm>
        <a:prstGeom prst="rect">
          <a:avLst/>
        </a:prstGeom>
        <a:solidFill>
          <a:schemeClr val="accent2">
            <a:hueOff val="4030777"/>
            <a:satOff val="-37"/>
            <a:lumOff val="1137"/>
            <a:alphaOff val="0"/>
          </a:schemeClr>
        </a:solidFill>
        <a:ln w="12700" cap="flat" cmpd="sng" algn="ctr">
          <a:solidFill>
            <a:schemeClr val="accent2">
              <a:hueOff val="4030777"/>
              <a:satOff val="-37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D80B-4967-42E1-954B-E02EFF872066}">
      <dsp:nvSpPr>
        <dsp:cNvPr id="0" name=""/>
        <dsp:cNvSpPr/>
      </dsp:nvSpPr>
      <dsp:spPr>
        <a:xfrm>
          <a:off x="3752329" y="0"/>
          <a:ext cx="3411209" cy="3478940"/>
        </a:xfrm>
        <a:prstGeom prst="rect">
          <a:avLst/>
        </a:prstGeom>
        <a:solidFill>
          <a:schemeClr val="accent2">
            <a:tint val="40000"/>
            <a:alpha val="90000"/>
            <a:hueOff val="10166494"/>
            <a:satOff val="568"/>
            <a:lumOff val="7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66494"/>
              <a:satOff val="568"/>
              <a:lumOff val="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he Serif Hand Black"/>
            </a:rPr>
            <a:t>Analayze the components of close reading by carefully examining its key features.</a:t>
          </a:r>
        </a:p>
      </dsp:txBody>
      <dsp:txXfrm>
        <a:off x="3752329" y="1321997"/>
        <a:ext cx="3411209" cy="2087364"/>
      </dsp:txXfrm>
    </dsp:sp>
    <dsp:sp modelId="{C83B5CF2-A5E0-4144-99FC-01F2C4FD9870}">
      <dsp:nvSpPr>
        <dsp:cNvPr id="0" name=""/>
        <dsp:cNvSpPr/>
      </dsp:nvSpPr>
      <dsp:spPr>
        <a:xfrm>
          <a:off x="4936093" y="347893"/>
          <a:ext cx="1043682" cy="1043682"/>
        </a:xfrm>
        <a:prstGeom prst="ellipse">
          <a:avLst/>
        </a:prstGeom>
        <a:solidFill>
          <a:schemeClr val="accent2">
            <a:hueOff val="8061553"/>
            <a:satOff val="-75"/>
            <a:lumOff val="2275"/>
            <a:alphaOff val="0"/>
          </a:schemeClr>
        </a:solidFill>
        <a:ln w="12700" cap="flat" cmpd="sng" algn="ctr">
          <a:solidFill>
            <a:schemeClr val="accent2">
              <a:hueOff val="8061553"/>
              <a:satOff val="-75"/>
              <a:lumOff val="2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8937" y="500737"/>
        <a:ext cx="737994" cy="737994"/>
      </dsp:txXfrm>
    </dsp:sp>
    <dsp:sp modelId="{DD633522-361E-4B61-A010-C0E26F0409AC}">
      <dsp:nvSpPr>
        <dsp:cNvPr id="0" name=""/>
        <dsp:cNvSpPr/>
      </dsp:nvSpPr>
      <dsp:spPr>
        <a:xfrm>
          <a:off x="3752329" y="3478868"/>
          <a:ext cx="3411209" cy="72"/>
        </a:xfrm>
        <a:prstGeom prst="rect">
          <a:avLst/>
        </a:prstGeom>
        <a:solidFill>
          <a:schemeClr val="accent2">
            <a:hueOff val="12092330"/>
            <a:satOff val="-112"/>
            <a:lumOff val="3412"/>
            <a:alphaOff val="0"/>
          </a:schemeClr>
        </a:solidFill>
        <a:ln w="12700" cap="flat" cmpd="sng" algn="ctr">
          <a:solidFill>
            <a:schemeClr val="accent2">
              <a:hueOff val="12092330"/>
              <a:satOff val="-112"/>
              <a:lumOff val="3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840CC-824E-4F24-89AF-27F70965EA66}">
      <dsp:nvSpPr>
        <dsp:cNvPr id="0" name=""/>
        <dsp:cNvSpPr/>
      </dsp:nvSpPr>
      <dsp:spPr>
        <a:xfrm>
          <a:off x="7504659" y="0"/>
          <a:ext cx="3411209" cy="3478940"/>
        </a:xfrm>
        <a:prstGeom prst="rect">
          <a:avLst/>
        </a:prstGeom>
        <a:solidFill>
          <a:schemeClr val="accent2">
            <a:tint val="40000"/>
            <a:alpha val="90000"/>
            <a:hueOff val="20332987"/>
            <a:satOff val="1136"/>
            <a:lumOff val="14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332987"/>
              <a:satOff val="1136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he Serif Hand Black"/>
            </a:rPr>
            <a:t> Explore some options for getting started with close reading.</a:t>
          </a:r>
          <a:endParaRPr lang="en-GB" sz="2600" kern="1200" dirty="0"/>
        </a:p>
      </dsp:txBody>
      <dsp:txXfrm>
        <a:off x="7504659" y="1321997"/>
        <a:ext cx="3411209" cy="2087364"/>
      </dsp:txXfrm>
    </dsp:sp>
    <dsp:sp modelId="{A169F0EC-1B36-42BF-AAE7-972269E0DF36}">
      <dsp:nvSpPr>
        <dsp:cNvPr id="0" name=""/>
        <dsp:cNvSpPr/>
      </dsp:nvSpPr>
      <dsp:spPr>
        <a:xfrm>
          <a:off x="8688423" y="347893"/>
          <a:ext cx="1043682" cy="1043682"/>
        </a:xfrm>
        <a:prstGeom prst="ellipse">
          <a:avLst/>
        </a:prstGeom>
        <a:solidFill>
          <a:schemeClr val="accent2">
            <a:hueOff val="16123107"/>
            <a:satOff val="-150"/>
            <a:lumOff val="4550"/>
            <a:alphaOff val="0"/>
          </a:schemeClr>
        </a:solidFill>
        <a:ln w="12700" cap="flat" cmpd="sng" algn="ctr">
          <a:solidFill>
            <a:schemeClr val="accent2">
              <a:hueOff val="16123107"/>
              <a:satOff val="-150"/>
              <a:lumOff val="4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8841267" y="500737"/>
        <a:ext cx="737994" cy="737994"/>
      </dsp:txXfrm>
    </dsp:sp>
    <dsp:sp modelId="{3FF4CAAE-74D6-495C-B62C-D88433C2D214}">
      <dsp:nvSpPr>
        <dsp:cNvPr id="0" name=""/>
        <dsp:cNvSpPr/>
      </dsp:nvSpPr>
      <dsp:spPr>
        <a:xfrm>
          <a:off x="7504659" y="3478868"/>
          <a:ext cx="3411209" cy="72"/>
        </a:xfrm>
        <a:prstGeom prst="rect">
          <a:avLst/>
        </a:prstGeom>
        <a:solidFill>
          <a:schemeClr val="accent2">
            <a:hueOff val="20153882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53882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A0F6-41D2-4B22-8FE2-FA8FE3092C0D}">
      <dsp:nvSpPr>
        <dsp:cNvPr id="0" name=""/>
        <dsp:cNvSpPr/>
      </dsp:nvSpPr>
      <dsp:spPr>
        <a:xfrm>
          <a:off x="2395543" y="696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213C8-D277-40D0-BD37-841E514E5E53}">
      <dsp:nvSpPr>
        <dsp:cNvPr id="0" name=""/>
        <dsp:cNvSpPr/>
      </dsp:nvSpPr>
      <dsp:spPr>
        <a:xfrm>
          <a:off x="2841606" y="45303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A2799-2008-45E6-B1F7-ACFABD9E297F}">
      <dsp:nvSpPr>
        <dsp:cNvPr id="0" name=""/>
        <dsp:cNvSpPr/>
      </dsp:nvSpPr>
      <dsp:spPr>
        <a:xfrm>
          <a:off x="1726450" y="275197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kern="1200"/>
            <a:t>Speaking and listening standards</a:t>
          </a:r>
          <a:endParaRPr lang="en-US" sz="3000" kern="1200"/>
        </a:p>
      </dsp:txBody>
      <dsp:txXfrm>
        <a:off x="1726450" y="2751970"/>
        <a:ext cx="3431250" cy="720000"/>
      </dsp:txXfrm>
    </dsp:sp>
    <dsp:sp modelId="{69972DAE-F48A-4BCD-BFCD-7F5030A86A9D}">
      <dsp:nvSpPr>
        <dsp:cNvPr id="0" name=""/>
        <dsp:cNvSpPr/>
      </dsp:nvSpPr>
      <dsp:spPr>
        <a:xfrm>
          <a:off x="6427262" y="696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08D44-5E86-4D87-8FC7-E2F3EAAB3A7C}">
      <dsp:nvSpPr>
        <dsp:cNvPr id="0" name=""/>
        <dsp:cNvSpPr/>
      </dsp:nvSpPr>
      <dsp:spPr>
        <a:xfrm>
          <a:off x="6873325" y="45303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7334C-72BC-4CC7-B1B9-D7169C9DC912}">
      <dsp:nvSpPr>
        <dsp:cNvPr id="0" name=""/>
        <dsp:cNvSpPr/>
      </dsp:nvSpPr>
      <dsp:spPr>
        <a:xfrm>
          <a:off x="5758168" y="275197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kern="1200"/>
            <a:t>Writing standards</a:t>
          </a:r>
          <a:endParaRPr lang="en-US" sz="3000" kern="1200"/>
        </a:p>
      </dsp:txBody>
      <dsp:txXfrm>
        <a:off x="5758168" y="2751970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5:21:55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06" r:id="rId7"/>
    <p:sldLayoutId id="2147483707" r:id="rId8"/>
    <p:sldLayoutId id="2147483708" r:id="rId9"/>
    <p:sldLayoutId id="2147483709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FlU59ePxr8&amp;ab_channel=BowTieGuyandWif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75A8F-3D32-4D2D-B9FE-50FADFF92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864" b="77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>
                <a:solidFill>
                  <a:schemeClr val="bg1"/>
                </a:solidFill>
                <a:cs typeface="Calibri Light"/>
              </a:rPr>
              <a:t>vision</a:t>
            </a:r>
            <a:r>
              <a:rPr lang="en-GB" sz="8000" dirty="0">
                <a:solidFill>
                  <a:schemeClr val="bg1"/>
                </a:solidFill>
                <a:cs typeface="Calibri Light"/>
              </a:rPr>
              <a:t> 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Close Reading 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633CA-A1F1-44A7-9155-AF65ACE4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2900"/>
          </a:p>
          <a:p>
            <a:pPr algn="ctr">
              <a:lnSpc>
                <a:spcPct val="90000"/>
              </a:lnSpc>
            </a:pPr>
            <a:r>
              <a:rPr lang="en-US" sz="2900">
                <a:ea typeface="+mj-lt"/>
                <a:cs typeface="+mj-lt"/>
              </a:rPr>
              <a:t>AT THE END OF THIS SESSION, YOU WILL BE ABLE TO:</a:t>
            </a:r>
            <a:br>
              <a:rPr lang="en-US" sz="2900">
                <a:ea typeface="+mj-lt"/>
                <a:cs typeface="+mj-lt"/>
              </a:rPr>
            </a:br>
            <a:endParaRPr lang="en-US" sz="2900"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GB" sz="29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99C7D"/>
          </a:solidFill>
          <a:ln w="34925">
            <a:solidFill>
              <a:srgbClr val="B99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A2917-5B88-4F0A-9126-C692F44EA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1160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2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B9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DFF75-3C1A-4969-8781-8B372D41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what is close reading?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4" descr="Open Book">
            <a:extLst>
              <a:ext uri="{FF2B5EF4-FFF2-40B4-BE49-F238E27FC236}">
                <a16:creationId xmlns:a16="http://schemas.microsoft.com/office/drawing/2014/main" id="{57811799-8479-4B71-A5FF-3B1AC143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8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2D09D-D33A-423A-BF95-A24E932D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 dirty="0"/>
              <a:t>Supplemental skills</a:t>
            </a:r>
            <a:endParaRPr lang="en-US" sz="720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99C7D"/>
          </a:solidFill>
          <a:ln w="34925">
            <a:solidFill>
              <a:srgbClr val="B99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B892C2B1-2A6F-44E5-858D-023857E91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68247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99C7D"/>
          </a:solidFill>
          <a:ln w="25400">
            <a:solidFill>
              <a:srgbClr val="B99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0C45-14B0-4F39-8930-05F060D0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chemeClr val="bg1"/>
                </a:solidFill>
              </a:rPr>
              <a:t>Close reading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8347-5A94-4AA3-BE67-229EBA25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https://www.youtube.com/watch?v=tFlU59ePxr8&amp;ab_channel=BowTieGuyandWife</a:t>
            </a:r>
            <a:endParaRPr lang="en-US"/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3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B99C7D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D4041-AC68-4C85-94A5-777B3E43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GB" sz="6100">
                <a:solidFill>
                  <a:schemeClr val="bg1"/>
                </a:solidFill>
              </a:rPr>
              <a:t>Key features of close reading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07BD-CE1B-45C3-9D2D-C7DCD6E4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Short passages</a:t>
            </a:r>
            <a:endParaRPr lang="en-US" dirty="0"/>
          </a:p>
          <a:p>
            <a:r>
              <a:rPr lang="en-GB" dirty="0"/>
              <a:t>Complex texts</a:t>
            </a:r>
          </a:p>
          <a:p>
            <a:r>
              <a:rPr lang="en-GB" dirty="0"/>
              <a:t>Limited frontloading</a:t>
            </a:r>
          </a:p>
          <a:p>
            <a:r>
              <a:rPr lang="en-GB" dirty="0"/>
              <a:t>Repeated readings</a:t>
            </a:r>
          </a:p>
          <a:p>
            <a:r>
              <a:rPr lang="en-GB" dirty="0"/>
              <a:t>Text-dependent questions</a:t>
            </a:r>
          </a:p>
          <a:p>
            <a:r>
              <a:rPr lang="en-GB" dirty="0"/>
              <a:t>Annotation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2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DC502D09-B81D-4608-B810-35F327559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4" r="6" b="5864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B85AB-D7C6-40D5-9367-5D384879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HOMEWORK </a:t>
            </a:r>
          </a:p>
        </p:txBody>
      </p:sp>
    </p:spTree>
    <p:extLst>
      <p:ext uri="{BB962C8B-B14F-4D97-AF65-F5344CB8AC3E}">
        <p14:creationId xmlns:p14="http://schemas.microsoft.com/office/powerpoint/2010/main" val="180551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BA43C-884C-4D69-8BBD-FCFDD46E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/>
              <a:t>HOMEWORK PAGE31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B99C7D"/>
          </a:solidFill>
          <a:ln w="38100" cap="rnd">
            <a:solidFill>
              <a:srgbClr val="B99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69E48E0-12A3-46B0-87A4-BCD8F79F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67813A3-1F1F-4C03-84C0-CB95663D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66" y="640080"/>
            <a:ext cx="418338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B99C7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2181D-B537-4C4B-AEA9-AEED1608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Thanks for listening 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65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B99C7D"/>
      </a:accent1>
      <a:accent2>
        <a:srgbClr val="BA857F"/>
      </a:accent2>
      <a:accent3>
        <a:srgbClr val="C492A1"/>
      </a:accent3>
      <a:accent4>
        <a:srgbClr val="BA7FAA"/>
      </a:accent4>
      <a:accent5>
        <a:srgbClr val="BE94C5"/>
      </a:accent5>
      <a:accent6>
        <a:srgbClr val="997FBA"/>
      </a:accent6>
      <a:hlink>
        <a:srgbClr val="6184A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SketchyVTI</vt:lpstr>
      <vt:lpstr>vision </vt:lpstr>
      <vt:lpstr> AT THE END OF THIS SESSION, YOU WILL BE ABLE TO:  </vt:lpstr>
      <vt:lpstr>what is close reading?</vt:lpstr>
      <vt:lpstr>Supplemental skills</vt:lpstr>
      <vt:lpstr>Close reading</vt:lpstr>
      <vt:lpstr>Key features of close reading </vt:lpstr>
      <vt:lpstr>HOMEWORK </vt:lpstr>
      <vt:lpstr>HOMEWORK PAGE31</vt:lpstr>
      <vt:lpstr>Thanks for listening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267</cp:revision>
  <dcterms:created xsi:type="dcterms:W3CDTF">2021-02-10T20:46:01Z</dcterms:created>
  <dcterms:modified xsi:type="dcterms:W3CDTF">2021-02-18T05:39:52Z</dcterms:modified>
</cp:coreProperties>
</file>