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7" r:id="rId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FDD637-EB42-4EA6-9DD3-0C84351CE431}" v="604" dt="2021-03-13T08:53:15.043"/>
    <p1510:client id="{84DAB49F-5063-2000-BA4F-C6B205C26505}" v="2482" dt="2021-03-16T15:24:32.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3/16/2021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38559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3/16/2021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58143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3/16/2021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94138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3/16/2021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73862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3/16/2021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5405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3/16/2021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2983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3/16/2021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6901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3/16/2021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9755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3/16/2021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9304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3/16/2021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3020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3/16/2021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20303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3/16/2021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50611669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1" r:id="rId6"/>
    <p:sldLayoutId id="2147483787" r:id="rId7"/>
    <p:sldLayoutId id="2147483788" r:id="rId8"/>
    <p:sldLayoutId id="2147483789" r:id="rId9"/>
    <p:sldLayoutId id="2147483790" r:id="rId10"/>
    <p:sldLayoutId id="214748379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A78E-6957-42D9-A1A8-9843C2C5D831}"/>
              </a:ext>
            </a:extLst>
          </p:cNvPr>
          <p:cNvSpPr>
            <a:spLocks noGrp="1"/>
          </p:cNvSpPr>
          <p:nvPr>
            <p:ph type="title"/>
          </p:nvPr>
        </p:nvSpPr>
        <p:spPr/>
        <p:txBody>
          <a:bodyPr/>
          <a:lstStyle/>
          <a:p>
            <a:pPr algn="ctr"/>
            <a:r>
              <a:rPr lang="en-GB" dirty="0"/>
              <a:t>Week 8</a:t>
            </a:r>
            <a:endParaRPr lang="en-US" dirty="0"/>
          </a:p>
        </p:txBody>
      </p:sp>
      <p:sp>
        <p:nvSpPr>
          <p:cNvPr id="3" name="Content Placeholder 2">
            <a:extLst>
              <a:ext uri="{FF2B5EF4-FFF2-40B4-BE49-F238E27FC236}">
                <a16:creationId xmlns:a16="http://schemas.microsoft.com/office/drawing/2014/main" id="{FFDE39A9-28D3-49CF-B06C-48F88F6DBEC4}"/>
              </a:ext>
            </a:extLst>
          </p:cNvPr>
          <p:cNvSpPr>
            <a:spLocks noGrp="1"/>
          </p:cNvSpPr>
          <p:nvPr>
            <p:ph idx="1"/>
          </p:nvPr>
        </p:nvSpPr>
        <p:spPr/>
        <p:txBody>
          <a:bodyPr vert="horz" lIns="91440" tIns="45720" rIns="91440" bIns="45720" rtlCol="0" anchor="t">
            <a:normAutofit/>
          </a:bodyPr>
          <a:lstStyle/>
          <a:p>
            <a:pPr marL="0" indent="0" algn="ctr">
              <a:buNone/>
            </a:pPr>
            <a:r>
              <a:rPr lang="en-GB" dirty="0"/>
              <a:t>I start this week with my teacher different case the day was change to became Thursday to present the lesson to the students and this take me whole time to creative something new for the lesson and it was so easy this week case I always show share screen and open the smart board with presentation and of course a reviews every time to what students take. I must present a little test and ask students what this picture and where this like this. This week I really like it because it was interesting, I let almost not all of them student answer with me and I'm trying next week to complete the least of all student talk in pairs and let them participate more. </a:t>
            </a:r>
          </a:p>
        </p:txBody>
      </p:sp>
    </p:spTree>
    <p:extLst>
      <p:ext uri="{BB962C8B-B14F-4D97-AF65-F5344CB8AC3E}">
        <p14:creationId xmlns:p14="http://schemas.microsoft.com/office/powerpoint/2010/main" val="3481526680"/>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ClassicFrameVTI</vt:lpstr>
      <vt:lpstr>Week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251</cp:revision>
  <dcterms:created xsi:type="dcterms:W3CDTF">2021-03-13T08:17:17Z</dcterms:created>
  <dcterms:modified xsi:type="dcterms:W3CDTF">2021-03-16T15:24:33Z</dcterms:modified>
</cp:coreProperties>
</file>