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7" r:id="rId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DD637-EB42-4EA6-9DD3-0C84351CE431}" v="604" dt="2021-03-13T08:53:15.043"/>
    <p1510:client id="{84DAB49F-5063-2000-BA4F-C6B205C26505}" v="872" dt="2021-03-16T15:00:09.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3/16/2021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38559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3/16/2021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58143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3/16/2021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94138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3/16/2021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73862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3/16/2021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5405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3/16/2021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98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3/16/2021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6901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3/16/2021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9755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3/16/2021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9304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3/16/2021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302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3/16/2021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2030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3/16/2021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50611669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1" r:id="rId6"/>
    <p:sldLayoutId id="2147483787" r:id="rId7"/>
    <p:sldLayoutId id="2147483788" r:id="rId8"/>
    <p:sldLayoutId id="2147483789" r:id="rId9"/>
    <p:sldLayoutId id="2147483790" r:id="rId10"/>
    <p:sldLayoutId id="214748379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A78E-6957-42D9-A1A8-9843C2C5D831}"/>
              </a:ext>
            </a:extLst>
          </p:cNvPr>
          <p:cNvSpPr>
            <a:spLocks noGrp="1"/>
          </p:cNvSpPr>
          <p:nvPr>
            <p:ph type="title"/>
          </p:nvPr>
        </p:nvSpPr>
        <p:spPr/>
        <p:txBody>
          <a:bodyPr/>
          <a:lstStyle/>
          <a:p>
            <a:pPr algn="ctr"/>
            <a:r>
              <a:rPr lang="en-GB" dirty="0"/>
              <a:t>week6</a:t>
            </a:r>
            <a:endParaRPr lang="en-US" dirty="0"/>
          </a:p>
        </p:txBody>
      </p:sp>
      <p:sp>
        <p:nvSpPr>
          <p:cNvPr id="3" name="Content Placeholder 2">
            <a:extLst>
              <a:ext uri="{FF2B5EF4-FFF2-40B4-BE49-F238E27FC236}">
                <a16:creationId xmlns:a16="http://schemas.microsoft.com/office/drawing/2014/main" id="{FFDE39A9-28D3-49CF-B06C-48F88F6DBEC4}"/>
              </a:ext>
            </a:extLst>
          </p:cNvPr>
          <p:cNvSpPr>
            <a:spLocks noGrp="1"/>
          </p:cNvSpPr>
          <p:nvPr>
            <p:ph idx="1"/>
          </p:nvPr>
        </p:nvSpPr>
        <p:spPr/>
        <p:txBody>
          <a:bodyPr vert="horz" lIns="91440" tIns="45720" rIns="91440" bIns="45720" rtlCol="0" anchor="t">
            <a:normAutofit/>
          </a:bodyPr>
          <a:lstStyle/>
          <a:p>
            <a:pPr algn="ctr"/>
            <a:r>
              <a:rPr lang="en-GB" dirty="0"/>
              <a:t>I start this week with my teacher on the afternoon was 2 clock show us how we will present to the students and how to use Teams. Then the next day the teacher was explained to the student and give them the lesson and I watch how to do that and the next day was same just I set and watch her to do her best and the week was over.  </a:t>
            </a:r>
          </a:p>
        </p:txBody>
      </p:sp>
    </p:spTree>
    <p:extLst>
      <p:ext uri="{BB962C8B-B14F-4D97-AF65-F5344CB8AC3E}">
        <p14:creationId xmlns:p14="http://schemas.microsoft.com/office/powerpoint/2010/main" val="3481526680"/>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ClassicFrameVTI</vt:lpstr>
      <vt:lpstr>week6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133</cp:revision>
  <dcterms:created xsi:type="dcterms:W3CDTF">2021-03-13T08:17:17Z</dcterms:created>
  <dcterms:modified xsi:type="dcterms:W3CDTF">2021-03-16T15:00:09Z</dcterms:modified>
</cp:coreProperties>
</file>