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DD637-EB42-4EA6-9DD3-0C84351CE431}" v="604" dt="2021-03-13T08:53:15.043"/>
    <p1510:client id="{84DAB49F-5063-2000-BA4F-C6B205C26505}" v="285" dt="2021-03-16T14:46:05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9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1" r:id="rId6"/>
    <p:sldLayoutId id="2147483787" r:id="rId7"/>
    <p:sldLayoutId id="2147483788" r:id="rId8"/>
    <p:sldLayoutId id="2147483789" r:id="rId9"/>
    <p:sldLayoutId id="2147483790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A78E-6957-42D9-A1A8-9843C2C5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week5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39A9-28D3-49CF-B06C-48F88F6D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dirty="0"/>
              <a:t>Before this week, I have established an account in the portfolio that was required for students to do. I have started to preparing what looks like for tutoring session. I </a:t>
            </a:r>
            <a:r>
              <a:rPr lang="en-GB" dirty="0">
                <a:ea typeface="+mj-lt"/>
                <a:cs typeface="+mj-lt"/>
              </a:rPr>
              <a:t>beginning </a:t>
            </a:r>
            <a:r>
              <a:rPr lang="en-GB" dirty="0"/>
              <a:t>with </a:t>
            </a:r>
            <a:r>
              <a:rPr lang="en-GB" dirty="0">
                <a:ea typeface="+mj-lt"/>
                <a:cs typeface="+mj-lt"/>
              </a:rPr>
              <a:t>tutoring </a:t>
            </a:r>
            <a:r>
              <a:rPr lang="en-GB" dirty="0"/>
              <a:t>session </a:t>
            </a:r>
            <a:r>
              <a:rPr lang="en-GB" dirty="0">
                <a:ea typeface="+mj-lt"/>
                <a:cs typeface="+mj-lt"/>
              </a:rPr>
              <a:t>for four skill </a:t>
            </a:r>
            <a:r>
              <a:rPr lang="en-GB" dirty="0"/>
              <a:t>everyday till the week over. Moreover, I work on the first proposal for the research and that was supposed to submitted before the week end and I remember that I stay late to do the rest of my research.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668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ClassicFrameVTI</vt:lpstr>
      <vt:lpstr>week5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</cp:revision>
  <dcterms:created xsi:type="dcterms:W3CDTF">2021-03-13T08:17:17Z</dcterms:created>
  <dcterms:modified xsi:type="dcterms:W3CDTF">2021-03-16T14:46:09Z</dcterms:modified>
</cp:coreProperties>
</file>