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09F4C-04D0-456C-96FB-957849EAFFEE}" v="758" dt="2021-03-16T14:38:47.269"/>
    <p1510:client id="{A967B0ED-482A-4973-3995-E4A09FDEBF79}" v="930" dt="2021-04-05T16:56:59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3587"/>
            <a:ext cx="9474679" cy="3654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Week 9 </a:t>
            </a:r>
          </a:p>
          <a:p>
            <a:r>
              <a:rPr lang="en-GB" dirty="0">
                <a:cs typeface="Calibri"/>
              </a:rPr>
              <a:t>This week as usuall started to preparing lesson on the porpoint to make parsntion about where my things. I'm </a:t>
            </a:r>
            <a:r>
              <a:rPr lang="en-GB">
                <a:cs typeface="Calibri"/>
              </a:rPr>
              <a:t>really good </a:t>
            </a:r>
            <a:r>
              <a:rPr lang="en-GB" dirty="0">
                <a:cs typeface="Calibri"/>
              </a:rPr>
              <a:t>at explanition to the students but when someone suddenly interput I get confused for moments then going back to </a:t>
            </a:r>
            <a:r>
              <a:rPr lang="en-GB" dirty="0">
                <a:ea typeface="+mn-lt"/>
                <a:cs typeface="+mn-lt"/>
              </a:rPr>
              <a:t>complete the lesson still had feeling funny thu.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137</cp:revision>
  <dcterms:created xsi:type="dcterms:W3CDTF">2021-03-16T14:22:56Z</dcterms:created>
  <dcterms:modified xsi:type="dcterms:W3CDTF">2021-04-05T16:57:05Z</dcterms:modified>
</cp:coreProperties>
</file>