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1" y="8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80FF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80FF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80FF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1389" y="762041"/>
            <a:ext cx="253706" cy="2204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096618" y="762050"/>
            <a:ext cx="469265" cy="218440"/>
          </a:xfrm>
          <a:custGeom>
            <a:avLst/>
            <a:gdLst/>
            <a:ahLst/>
            <a:cxnLst/>
            <a:rect l="l" t="t" r="r" b="b"/>
            <a:pathLst>
              <a:path w="469265" h="218440">
                <a:moveTo>
                  <a:pt x="286550" y="192532"/>
                </a:moveTo>
                <a:lnTo>
                  <a:pt x="279171" y="185039"/>
                </a:lnTo>
                <a:lnTo>
                  <a:pt x="270052" y="185039"/>
                </a:lnTo>
                <a:lnTo>
                  <a:pt x="261239" y="185039"/>
                </a:lnTo>
                <a:lnTo>
                  <a:pt x="253415" y="192532"/>
                </a:lnTo>
                <a:lnTo>
                  <a:pt x="253415" y="210985"/>
                </a:lnTo>
                <a:lnTo>
                  <a:pt x="261239" y="218338"/>
                </a:lnTo>
                <a:lnTo>
                  <a:pt x="279171" y="218338"/>
                </a:lnTo>
                <a:lnTo>
                  <a:pt x="286550" y="210985"/>
                </a:lnTo>
                <a:lnTo>
                  <a:pt x="286550" y="192532"/>
                </a:lnTo>
                <a:close/>
              </a:path>
              <a:path w="469265" h="218440">
                <a:moveTo>
                  <a:pt x="408609" y="0"/>
                </a:moveTo>
                <a:lnTo>
                  <a:pt x="381165" y="0"/>
                </a:lnTo>
                <a:lnTo>
                  <a:pt x="381165" y="135610"/>
                </a:lnTo>
                <a:lnTo>
                  <a:pt x="375920" y="138633"/>
                </a:lnTo>
                <a:lnTo>
                  <a:pt x="340499" y="138633"/>
                </a:lnTo>
                <a:lnTo>
                  <a:pt x="336296" y="137515"/>
                </a:lnTo>
                <a:lnTo>
                  <a:pt x="331279" y="133616"/>
                </a:lnTo>
                <a:lnTo>
                  <a:pt x="324726" y="124155"/>
                </a:lnTo>
                <a:lnTo>
                  <a:pt x="315912" y="106349"/>
                </a:lnTo>
                <a:lnTo>
                  <a:pt x="295478" y="73863"/>
                </a:lnTo>
                <a:lnTo>
                  <a:pt x="291833" y="70878"/>
                </a:lnTo>
                <a:lnTo>
                  <a:pt x="270725" y="53606"/>
                </a:lnTo>
                <a:lnTo>
                  <a:pt x="242417" y="45923"/>
                </a:lnTo>
                <a:lnTo>
                  <a:pt x="211328" y="51142"/>
                </a:lnTo>
                <a:lnTo>
                  <a:pt x="211328" y="76060"/>
                </a:lnTo>
                <a:lnTo>
                  <a:pt x="235623" y="70878"/>
                </a:lnTo>
                <a:lnTo>
                  <a:pt x="255397" y="75260"/>
                </a:lnTo>
                <a:lnTo>
                  <a:pt x="271716" y="88569"/>
                </a:lnTo>
                <a:lnTo>
                  <a:pt x="285673" y="110236"/>
                </a:lnTo>
                <a:lnTo>
                  <a:pt x="294208" y="127571"/>
                </a:lnTo>
                <a:lnTo>
                  <a:pt x="297827" y="134277"/>
                </a:lnTo>
                <a:lnTo>
                  <a:pt x="300990" y="138633"/>
                </a:lnTo>
                <a:lnTo>
                  <a:pt x="186016" y="138633"/>
                </a:lnTo>
                <a:lnTo>
                  <a:pt x="185127" y="137769"/>
                </a:lnTo>
                <a:lnTo>
                  <a:pt x="179362" y="132143"/>
                </a:lnTo>
                <a:lnTo>
                  <a:pt x="179362" y="96685"/>
                </a:lnTo>
                <a:lnTo>
                  <a:pt x="175450" y="76060"/>
                </a:lnTo>
                <a:lnTo>
                  <a:pt x="175412" y="75895"/>
                </a:lnTo>
                <a:lnTo>
                  <a:pt x="172453" y="71348"/>
                </a:lnTo>
                <a:lnTo>
                  <a:pt x="164503" y="59194"/>
                </a:lnTo>
                <a:lnTo>
                  <a:pt x="152311" y="51003"/>
                </a:lnTo>
                <a:lnTo>
                  <a:pt x="152311" y="96685"/>
                </a:lnTo>
                <a:lnTo>
                  <a:pt x="152311" y="112826"/>
                </a:lnTo>
                <a:lnTo>
                  <a:pt x="150406" y="122618"/>
                </a:lnTo>
                <a:lnTo>
                  <a:pt x="145326" y="130403"/>
                </a:lnTo>
                <a:lnTo>
                  <a:pt x="145249" y="130543"/>
                </a:lnTo>
                <a:lnTo>
                  <a:pt x="137731" y="135839"/>
                </a:lnTo>
                <a:lnTo>
                  <a:pt x="128739" y="137769"/>
                </a:lnTo>
                <a:lnTo>
                  <a:pt x="120319" y="136956"/>
                </a:lnTo>
                <a:lnTo>
                  <a:pt x="112433" y="134505"/>
                </a:lnTo>
                <a:lnTo>
                  <a:pt x="105473" y="130403"/>
                </a:lnTo>
                <a:lnTo>
                  <a:pt x="99809" y="124650"/>
                </a:lnTo>
                <a:lnTo>
                  <a:pt x="99809" y="96685"/>
                </a:lnTo>
                <a:lnTo>
                  <a:pt x="101663" y="86283"/>
                </a:lnTo>
                <a:lnTo>
                  <a:pt x="106819" y="78295"/>
                </a:lnTo>
                <a:lnTo>
                  <a:pt x="114693" y="73164"/>
                </a:lnTo>
                <a:lnTo>
                  <a:pt x="124688" y="71348"/>
                </a:lnTo>
                <a:lnTo>
                  <a:pt x="127292" y="71348"/>
                </a:lnTo>
                <a:lnTo>
                  <a:pt x="137299" y="73164"/>
                </a:lnTo>
                <a:lnTo>
                  <a:pt x="145224" y="78295"/>
                </a:lnTo>
                <a:lnTo>
                  <a:pt x="150444" y="86283"/>
                </a:lnTo>
                <a:lnTo>
                  <a:pt x="152311" y="96685"/>
                </a:lnTo>
                <a:lnTo>
                  <a:pt x="152311" y="51003"/>
                </a:lnTo>
                <a:lnTo>
                  <a:pt x="147993" y="48094"/>
                </a:lnTo>
                <a:lnTo>
                  <a:pt x="127292" y="44069"/>
                </a:lnTo>
                <a:lnTo>
                  <a:pt x="124688" y="44069"/>
                </a:lnTo>
                <a:lnTo>
                  <a:pt x="104051" y="48094"/>
                </a:lnTo>
                <a:lnTo>
                  <a:pt x="87541" y="59194"/>
                </a:lnTo>
                <a:lnTo>
                  <a:pt x="76581" y="75895"/>
                </a:lnTo>
                <a:lnTo>
                  <a:pt x="72618" y="96685"/>
                </a:lnTo>
                <a:lnTo>
                  <a:pt x="72618" y="132143"/>
                </a:lnTo>
                <a:lnTo>
                  <a:pt x="66103" y="138633"/>
                </a:lnTo>
                <a:lnTo>
                  <a:pt x="32842" y="138633"/>
                </a:lnTo>
                <a:lnTo>
                  <a:pt x="27635" y="135610"/>
                </a:lnTo>
                <a:lnTo>
                  <a:pt x="27635" y="0"/>
                </a:lnTo>
                <a:lnTo>
                  <a:pt x="0" y="0"/>
                </a:lnTo>
                <a:lnTo>
                  <a:pt x="88" y="137769"/>
                </a:lnTo>
                <a:lnTo>
                  <a:pt x="28930" y="166306"/>
                </a:lnTo>
                <a:lnTo>
                  <a:pt x="57277" y="166306"/>
                </a:lnTo>
                <a:lnTo>
                  <a:pt x="66789" y="165252"/>
                </a:lnTo>
                <a:lnTo>
                  <a:pt x="75387" y="162267"/>
                </a:lnTo>
                <a:lnTo>
                  <a:pt x="82816" y="157543"/>
                </a:lnTo>
                <a:lnTo>
                  <a:pt x="88811" y="151320"/>
                </a:lnTo>
                <a:lnTo>
                  <a:pt x="97345" y="157226"/>
                </a:lnTo>
                <a:lnTo>
                  <a:pt x="105816" y="161137"/>
                </a:lnTo>
                <a:lnTo>
                  <a:pt x="107188" y="161721"/>
                </a:lnTo>
                <a:lnTo>
                  <a:pt x="117513" y="164465"/>
                </a:lnTo>
                <a:lnTo>
                  <a:pt x="128739" y="165442"/>
                </a:lnTo>
                <a:lnTo>
                  <a:pt x="138569" y="164312"/>
                </a:lnTo>
                <a:lnTo>
                  <a:pt x="147688" y="161137"/>
                </a:lnTo>
                <a:lnTo>
                  <a:pt x="155829" y="156133"/>
                </a:lnTo>
                <a:lnTo>
                  <a:pt x="160909" y="151320"/>
                </a:lnTo>
                <a:lnTo>
                  <a:pt x="162725" y="149580"/>
                </a:lnTo>
                <a:lnTo>
                  <a:pt x="168643" y="156451"/>
                </a:lnTo>
                <a:lnTo>
                  <a:pt x="176161" y="161721"/>
                </a:lnTo>
                <a:lnTo>
                  <a:pt x="184962" y="165112"/>
                </a:lnTo>
                <a:lnTo>
                  <a:pt x="194703" y="166306"/>
                </a:lnTo>
                <a:lnTo>
                  <a:pt x="380288" y="166306"/>
                </a:lnTo>
                <a:lnTo>
                  <a:pt x="391553" y="164071"/>
                </a:lnTo>
                <a:lnTo>
                  <a:pt x="400519" y="157924"/>
                </a:lnTo>
                <a:lnTo>
                  <a:pt x="405904" y="149580"/>
                </a:lnTo>
                <a:lnTo>
                  <a:pt x="406463" y="148729"/>
                </a:lnTo>
                <a:lnTo>
                  <a:pt x="408368" y="138633"/>
                </a:lnTo>
                <a:lnTo>
                  <a:pt x="408533" y="137769"/>
                </a:lnTo>
                <a:lnTo>
                  <a:pt x="408609" y="0"/>
                </a:lnTo>
                <a:close/>
              </a:path>
              <a:path w="469265" h="218440">
                <a:moveTo>
                  <a:pt x="468680" y="0"/>
                </a:moveTo>
                <a:lnTo>
                  <a:pt x="441477" y="0"/>
                </a:lnTo>
                <a:lnTo>
                  <a:pt x="441477" y="166306"/>
                </a:lnTo>
                <a:lnTo>
                  <a:pt x="468680" y="166306"/>
                </a:lnTo>
                <a:lnTo>
                  <a:pt x="468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4499" y="806108"/>
            <a:ext cx="106920" cy="17751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773135" y="754087"/>
            <a:ext cx="706120" cy="234315"/>
          </a:xfrm>
          <a:custGeom>
            <a:avLst/>
            <a:gdLst/>
            <a:ahLst/>
            <a:cxnLst/>
            <a:rect l="l" t="t" r="r" b="b"/>
            <a:pathLst>
              <a:path w="706120" h="234315">
                <a:moveTo>
                  <a:pt x="50177" y="7493"/>
                </a:moveTo>
                <a:lnTo>
                  <a:pt x="42367" y="0"/>
                </a:lnTo>
                <a:lnTo>
                  <a:pt x="24422" y="0"/>
                </a:lnTo>
                <a:lnTo>
                  <a:pt x="17081" y="7493"/>
                </a:lnTo>
                <a:lnTo>
                  <a:pt x="17081" y="25374"/>
                </a:lnTo>
                <a:lnTo>
                  <a:pt x="24422" y="32867"/>
                </a:lnTo>
                <a:lnTo>
                  <a:pt x="33680" y="32867"/>
                </a:lnTo>
                <a:lnTo>
                  <a:pt x="42367" y="32867"/>
                </a:lnTo>
                <a:lnTo>
                  <a:pt x="50177" y="25374"/>
                </a:lnTo>
                <a:lnTo>
                  <a:pt x="50177" y="7493"/>
                </a:lnTo>
                <a:close/>
              </a:path>
              <a:path w="706120" h="234315">
                <a:moveTo>
                  <a:pt x="97078" y="7493"/>
                </a:moveTo>
                <a:lnTo>
                  <a:pt x="89674" y="0"/>
                </a:lnTo>
                <a:lnTo>
                  <a:pt x="71729" y="0"/>
                </a:lnTo>
                <a:lnTo>
                  <a:pt x="63804" y="7493"/>
                </a:lnTo>
                <a:lnTo>
                  <a:pt x="63804" y="25374"/>
                </a:lnTo>
                <a:lnTo>
                  <a:pt x="71729" y="32867"/>
                </a:lnTo>
                <a:lnTo>
                  <a:pt x="80416" y="32867"/>
                </a:lnTo>
                <a:lnTo>
                  <a:pt x="89674" y="32867"/>
                </a:lnTo>
                <a:lnTo>
                  <a:pt x="97078" y="25374"/>
                </a:lnTo>
                <a:lnTo>
                  <a:pt x="97078" y="7493"/>
                </a:lnTo>
                <a:close/>
              </a:path>
              <a:path w="706120" h="234315">
                <a:moveTo>
                  <a:pt x="188912" y="208851"/>
                </a:moveTo>
                <a:lnTo>
                  <a:pt x="181508" y="200926"/>
                </a:lnTo>
                <a:lnTo>
                  <a:pt x="172707" y="200926"/>
                </a:lnTo>
                <a:lnTo>
                  <a:pt x="163563" y="200926"/>
                </a:lnTo>
                <a:lnTo>
                  <a:pt x="156044" y="208851"/>
                </a:lnTo>
                <a:lnTo>
                  <a:pt x="156044" y="226733"/>
                </a:lnTo>
                <a:lnTo>
                  <a:pt x="163563" y="234226"/>
                </a:lnTo>
                <a:lnTo>
                  <a:pt x="181508" y="234226"/>
                </a:lnTo>
                <a:lnTo>
                  <a:pt x="188912" y="226733"/>
                </a:lnTo>
                <a:lnTo>
                  <a:pt x="188912" y="208851"/>
                </a:lnTo>
                <a:close/>
              </a:path>
              <a:path w="706120" h="234315">
                <a:moveTo>
                  <a:pt x="251079" y="204393"/>
                </a:moveTo>
                <a:lnTo>
                  <a:pt x="243560" y="197040"/>
                </a:lnTo>
                <a:lnTo>
                  <a:pt x="234467" y="197040"/>
                </a:lnTo>
                <a:lnTo>
                  <a:pt x="225209" y="197040"/>
                </a:lnTo>
                <a:lnTo>
                  <a:pt x="217805" y="204393"/>
                </a:lnTo>
                <a:lnTo>
                  <a:pt x="217805" y="222834"/>
                </a:lnTo>
                <a:lnTo>
                  <a:pt x="225209" y="229755"/>
                </a:lnTo>
                <a:lnTo>
                  <a:pt x="243560" y="229755"/>
                </a:lnTo>
                <a:lnTo>
                  <a:pt x="251079" y="222834"/>
                </a:lnTo>
                <a:lnTo>
                  <a:pt x="251079" y="204393"/>
                </a:lnTo>
                <a:close/>
              </a:path>
              <a:path w="706120" h="234315">
                <a:moveTo>
                  <a:pt x="291744" y="60845"/>
                </a:moveTo>
                <a:lnTo>
                  <a:pt x="264718" y="60845"/>
                </a:lnTo>
                <a:lnTo>
                  <a:pt x="264718" y="143573"/>
                </a:lnTo>
                <a:lnTo>
                  <a:pt x="258889" y="146596"/>
                </a:lnTo>
                <a:lnTo>
                  <a:pt x="204635" y="146596"/>
                </a:lnTo>
                <a:lnTo>
                  <a:pt x="196456" y="145148"/>
                </a:lnTo>
                <a:lnTo>
                  <a:pt x="196138" y="145148"/>
                </a:lnTo>
                <a:lnTo>
                  <a:pt x="190373" y="140906"/>
                </a:lnTo>
                <a:lnTo>
                  <a:pt x="187248" y="134683"/>
                </a:lnTo>
                <a:lnTo>
                  <a:pt x="186397" y="127863"/>
                </a:lnTo>
                <a:lnTo>
                  <a:pt x="186283" y="122961"/>
                </a:lnTo>
                <a:lnTo>
                  <a:pt x="186753" y="120789"/>
                </a:lnTo>
                <a:lnTo>
                  <a:pt x="186753" y="61252"/>
                </a:lnTo>
                <a:lnTo>
                  <a:pt x="159245" y="61252"/>
                </a:lnTo>
                <a:lnTo>
                  <a:pt x="159245" y="127863"/>
                </a:lnTo>
                <a:lnTo>
                  <a:pt x="158407" y="134683"/>
                </a:lnTo>
                <a:lnTo>
                  <a:pt x="141300" y="146596"/>
                </a:lnTo>
                <a:lnTo>
                  <a:pt x="112814" y="146596"/>
                </a:lnTo>
                <a:lnTo>
                  <a:pt x="112001" y="145732"/>
                </a:lnTo>
                <a:lnTo>
                  <a:pt x="106756" y="140106"/>
                </a:lnTo>
                <a:lnTo>
                  <a:pt x="106756" y="79311"/>
                </a:lnTo>
                <a:lnTo>
                  <a:pt x="106756" y="52031"/>
                </a:lnTo>
                <a:lnTo>
                  <a:pt x="79133" y="52031"/>
                </a:lnTo>
                <a:lnTo>
                  <a:pt x="79133" y="79311"/>
                </a:lnTo>
                <a:lnTo>
                  <a:pt x="79133" y="132613"/>
                </a:lnTo>
                <a:lnTo>
                  <a:pt x="73533" y="138366"/>
                </a:lnTo>
                <a:lnTo>
                  <a:pt x="66738" y="142468"/>
                </a:lnTo>
                <a:lnTo>
                  <a:pt x="59042" y="144919"/>
                </a:lnTo>
                <a:lnTo>
                  <a:pt x="50761" y="145732"/>
                </a:lnTo>
                <a:lnTo>
                  <a:pt x="41757" y="143802"/>
                </a:lnTo>
                <a:lnTo>
                  <a:pt x="34340" y="138506"/>
                </a:lnTo>
                <a:lnTo>
                  <a:pt x="29298" y="130581"/>
                </a:lnTo>
                <a:lnTo>
                  <a:pt x="27444" y="120789"/>
                </a:lnTo>
                <a:lnTo>
                  <a:pt x="27444" y="104648"/>
                </a:lnTo>
                <a:lnTo>
                  <a:pt x="29260" y="94246"/>
                </a:lnTo>
                <a:lnTo>
                  <a:pt x="34328" y="86258"/>
                </a:lnTo>
                <a:lnTo>
                  <a:pt x="42100" y="81127"/>
                </a:lnTo>
                <a:lnTo>
                  <a:pt x="52031" y="79311"/>
                </a:lnTo>
                <a:lnTo>
                  <a:pt x="79133" y="79311"/>
                </a:lnTo>
                <a:lnTo>
                  <a:pt x="79133" y="52031"/>
                </a:lnTo>
                <a:lnTo>
                  <a:pt x="52031" y="52031"/>
                </a:lnTo>
                <a:lnTo>
                  <a:pt x="31343" y="56057"/>
                </a:lnTo>
                <a:lnTo>
                  <a:pt x="14859" y="67157"/>
                </a:lnTo>
                <a:lnTo>
                  <a:pt x="3949" y="83858"/>
                </a:lnTo>
                <a:lnTo>
                  <a:pt x="0" y="104648"/>
                </a:lnTo>
                <a:lnTo>
                  <a:pt x="0" y="120789"/>
                </a:lnTo>
                <a:lnTo>
                  <a:pt x="3924" y="140906"/>
                </a:lnTo>
                <a:lnTo>
                  <a:pt x="3987" y="141236"/>
                </a:lnTo>
                <a:lnTo>
                  <a:pt x="14897" y="157975"/>
                </a:lnTo>
                <a:lnTo>
                  <a:pt x="31076" y="169316"/>
                </a:lnTo>
                <a:lnTo>
                  <a:pt x="31267" y="169316"/>
                </a:lnTo>
                <a:lnTo>
                  <a:pt x="50761" y="173405"/>
                </a:lnTo>
                <a:lnTo>
                  <a:pt x="62344" y="172351"/>
                </a:lnTo>
                <a:lnTo>
                  <a:pt x="72377" y="169316"/>
                </a:lnTo>
                <a:lnTo>
                  <a:pt x="80899" y="164465"/>
                </a:lnTo>
                <a:lnTo>
                  <a:pt x="87934" y="157975"/>
                </a:lnTo>
                <a:lnTo>
                  <a:pt x="94589" y="164782"/>
                </a:lnTo>
                <a:lnTo>
                  <a:pt x="102666" y="169900"/>
                </a:lnTo>
                <a:lnTo>
                  <a:pt x="112204" y="173240"/>
                </a:lnTo>
                <a:lnTo>
                  <a:pt x="112839" y="173240"/>
                </a:lnTo>
                <a:lnTo>
                  <a:pt x="122072" y="174269"/>
                </a:lnTo>
                <a:lnTo>
                  <a:pt x="140893" y="174269"/>
                </a:lnTo>
                <a:lnTo>
                  <a:pt x="151168" y="173240"/>
                </a:lnTo>
                <a:lnTo>
                  <a:pt x="159880" y="170408"/>
                </a:lnTo>
                <a:lnTo>
                  <a:pt x="167055" y="166116"/>
                </a:lnTo>
                <a:lnTo>
                  <a:pt x="172707" y="160718"/>
                </a:lnTo>
                <a:lnTo>
                  <a:pt x="178777" y="166116"/>
                </a:lnTo>
                <a:lnTo>
                  <a:pt x="185648" y="170408"/>
                </a:lnTo>
                <a:lnTo>
                  <a:pt x="193167" y="173240"/>
                </a:lnTo>
                <a:lnTo>
                  <a:pt x="201206" y="174269"/>
                </a:lnTo>
                <a:lnTo>
                  <a:pt x="263372" y="174269"/>
                </a:lnTo>
                <a:lnTo>
                  <a:pt x="288772" y="157975"/>
                </a:lnTo>
                <a:lnTo>
                  <a:pt x="289509" y="156870"/>
                </a:lnTo>
                <a:lnTo>
                  <a:pt x="291503" y="146596"/>
                </a:lnTo>
                <a:lnTo>
                  <a:pt x="291668" y="145732"/>
                </a:lnTo>
                <a:lnTo>
                  <a:pt x="291744" y="60845"/>
                </a:lnTo>
                <a:close/>
              </a:path>
              <a:path w="706120" h="234315">
                <a:moveTo>
                  <a:pt x="297522" y="204393"/>
                </a:moveTo>
                <a:lnTo>
                  <a:pt x="290461" y="197040"/>
                </a:lnTo>
                <a:lnTo>
                  <a:pt x="281317" y="197040"/>
                </a:lnTo>
                <a:lnTo>
                  <a:pt x="272516" y="197040"/>
                </a:lnTo>
                <a:lnTo>
                  <a:pt x="264718" y="204393"/>
                </a:lnTo>
                <a:lnTo>
                  <a:pt x="264718" y="222834"/>
                </a:lnTo>
                <a:lnTo>
                  <a:pt x="272516" y="229755"/>
                </a:lnTo>
                <a:lnTo>
                  <a:pt x="290461" y="229755"/>
                </a:lnTo>
                <a:lnTo>
                  <a:pt x="297522" y="222834"/>
                </a:lnTo>
                <a:lnTo>
                  <a:pt x="297522" y="204393"/>
                </a:lnTo>
                <a:close/>
              </a:path>
              <a:path w="706120" h="234315">
                <a:moveTo>
                  <a:pt x="535482" y="12255"/>
                </a:moveTo>
                <a:lnTo>
                  <a:pt x="528078" y="4762"/>
                </a:lnTo>
                <a:lnTo>
                  <a:pt x="510133" y="4762"/>
                </a:lnTo>
                <a:lnTo>
                  <a:pt x="502615" y="12255"/>
                </a:lnTo>
                <a:lnTo>
                  <a:pt x="502615" y="30721"/>
                </a:lnTo>
                <a:lnTo>
                  <a:pt x="510133" y="38087"/>
                </a:lnTo>
                <a:lnTo>
                  <a:pt x="519277" y="38087"/>
                </a:lnTo>
                <a:lnTo>
                  <a:pt x="528078" y="38087"/>
                </a:lnTo>
                <a:lnTo>
                  <a:pt x="535482" y="30721"/>
                </a:lnTo>
                <a:lnTo>
                  <a:pt x="535482" y="12255"/>
                </a:lnTo>
                <a:close/>
              </a:path>
              <a:path w="706120" h="234315">
                <a:moveTo>
                  <a:pt x="645668" y="7962"/>
                </a:moveTo>
                <a:lnTo>
                  <a:pt x="618223" y="7962"/>
                </a:lnTo>
                <a:lnTo>
                  <a:pt x="618223" y="143573"/>
                </a:lnTo>
                <a:lnTo>
                  <a:pt x="612863" y="146596"/>
                </a:lnTo>
                <a:lnTo>
                  <a:pt x="581456" y="146596"/>
                </a:lnTo>
                <a:lnTo>
                  <a:pt x="581456" y="125691"/>
                </a:lnTo>
                <a:lnTo>
                  <a:pt x="577583" y="93738"/>
                </a:lnTo>
                <a:lnTo>
                  <a:pt x="571004" y="81000"/>
                </a:lnTo>
                <a:lnTo>
                  <a:pt x="566039" y="71386"/>
                </a:lnTo>
                <a:lnTo>
                  <a:pt x="554710" y="63627"/>
                </a:lnTo>
                <a:lnTo>
                  <a:pt x="554710" y="125691"/>
                </a:lnTo>
                <a:lnTo>
                  <a:pt x="554710" y="146596"/>
                </a:lnTo>
                <a:lnTo>
                  <a:pt x="452272" y="146596"/>
                </a:lnTo>
                <a:lnTo>
                  <a:pt x="452272" y="119062"/>
                </a:lnTo>
                <a:lnTo>
                  <a:pt x="468426" y="102603"/>
                </a:lnTo>
                <a:lnTo>
                  <a:pt x="481088" y="93268"/>
                </a:lnTo>
                <a:lnTo>
                  <a:pt x="484593" y="90678"/>
                </a:lnTo>
                <a:lnTo>
                  <a:pt x="500570" y="83540"/>
                </a:lnTo>
                <a:lnTo>
                  <a:pt x="500113" y="83540"/>
                </a:lnTo>
                <a:lnTo>
                  <a:pt x="517131" y="81000"/>
                </a:lnTo>
                <a:lnTo>
                  <a:pt x="532384" y="83540"/>
                </a:lnTo>
                <a:lnTo>
                  <a:pt x="544258" y="91516"/>
                </a:lnTo>
                <a:lnTo>
                  <a:pt x="551967" y="105397"/>
                </a:lnTo>
                <a:lnTo>
                  <a:pt x="554710" y="125691"/>
                </a:lnTo>
                <a:lnTo>
                  <a:pt x="554710" y="63627"/>
                </a:lnTo>
                <a:lnTo>
                  <a:pt x="546862" y="58242"/>
                </a:lnTo>
                <a:lnTo>
                  <a:pt x="520153" y="53936"/>
                </a:lnTo>
                <a:lnTo>
                  <a:pt x="501129" y="57124"/>
                </a:lnTo>
                <a:lnTo>
                  <a:pt x="483425" y="65735"/>
                </a:lnTo>
                <a:lnTo>
                  <a:pt x="467131" y="78244"/>
                </a:lnTo>
                <a:lnTo>
                  <a:pt x="452272" y="93268"/>
                </a:lnTo>
                <a:lnTo>
                  <a:pt x="452272" y="65735"/>
                </a:lnTo>
                <a:lnTo>
                  <a:pt x="424827" y="65735"/>
                </a:lnTo>
                <a:lnTo>
                  <a:pt x="424827" y="146596"/>
                </a:lnTo>
                <a:lnTo>
                  <a:pt x="387184" y="146596"/>
                </a:lnTo>
                <a:lnTo>
                  <a:pt x="387184" y="59105"/>
                </a:lnTo>
                <a:lnTo>
                  <a:pt x="359575" y="59105"/>
                </a:lnTo>
                <a:lnTo>
                  <a:pt x="359575" y="176860"/>
                </a:lnTo>
                <a:lnTo>
                  <a:pt x="357771" y="186702"/>
                </a:lnTo>
                <a:lnTo>
                  <a:pt x="352767" y="194297"/>
                </a:lnTo>
                <a:lnTo>
                  <a:pt x="345160" y="199199"/>
                </a:lnTo>
                <a:lnTo>
                  <a:pt x="335559" y="200926"/>
                </a:lnTo>
                <a:lnTo>
                  <a:pt x="323735" y="200926"/>
                </a:lnTo>
                <a:lnTo>
                  <a:pt x="323735" y="228460"/>
                </a:lnTo>
                <a:lnTo>
                  <a:pt x="335559" y="228460"/>
                </a:lnTo>
                <a:lnTo>
                  <a:pt x="355968" y="224510"/>
                </a:lnTo>
                <a:lnTo>
                  <a:pt x="372351" y="213626"/>
                </a:lnTo>
                <a:lnTo>
                  <a:pt x="383235" y="197269"/>
                </a:lnTo>
                <a:lnTo>
                  <a:pt x="387184" y="176860"/>
                </a:lnTo>
                <a:lnTo>
                  <a:pt x="387184" y="174269"/>
                </a:lnTo>
                <a:lnTo>
                  <a:pt x="617347" y="174269"/>
                </a:lnTo>
                <a:lnTo>
                  <a:pt x="628599" y="172085"/>
                </a:lnTo>
                <a:lnTo>
                  <a:pt x="637578" y="166052"/>
                </a:lnTo>
                <a:lnTo>
                  <a:pt x="643521" y="156883"/>
                </a:lnTo>
                <a:lnTo>
                  <a:pt x="645426" y="146596"/>
                </a:lnTo>
                <a:lnTo>
                  <a:pt x="645668" y="145300"/>
                </a:lnTo>
                <a:lnTo>
                  <a:pt x="645668" y="7962"/>
                </a:lnTo>
                <a:close/>
              </a:path>
              <a:path w="706120" h="234315">
                <a:moveTo>
                  <a:pt x="705739" y="7962"/>
                </a:moveTo>
                <a:lnTo>
                  <a:pt x="678522" y="7962"/>
                </a:lnTo>
                <a:lnTo>
                  <a:pt x="678522" y="174269"/>
                </a:lnTo>
                <a:lnTo>
                  <a:pt x="705739" y="174269"/>
                </a:lnTo>
                <a:lnTo>
                  <a:pt x="705739" y="7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08069" y="806108"/>
            <a:ext cx="106745" cy="1775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85259" y="757106"/>
            <a:ext cx="105871" cy="17081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33114" y="758441"/>
            <a:ext cx="133082" cy="22409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0199052" y="740968"/>
            <a:ext cx="597535" cy="242570"/>
          </a:xfrm>
          <a:custGeom>
            <a:avLst/>
            <a:gdLst/>
            <a:ahLst/>
            <a:cxnLst/>
            <a:rect l="l" t="t" r="r" b="b"/>
            <a:pathLst>
              <a:path w="597534" h="242569">
                <a:moveTo>
                  <a:pt x="27444" y="21082"/>
                </a:moveTo>
                <a:lnTo>
                  <a:pt x="0" y="21082"/>
                </a:lnTo>
                <a:lnTo>
                  <a:pt x="0" y="187388"/>
                </a:lnTo>
                <a:lnTo>
                  <a:pt x="27444" y="187388"/>
                </a:lnTo>
                <a:lnTo>
                  <a:pt x="27444" y="21082"/>
                </a:lnTo>
                <a:close/>
              </a:path>
              <a:path w="597534" h="242569">
                <a:moveTo>
                  <a:pt x="153479" y="20612"/>
                </a:moveTo>
                <a:lnTo>
                  <a:pt x="146075" y="13119"/>
                </a:lnTo>
                <a:lnTo>
                  <a:pt x="128130" y="13119"/>
                </a:lnTo>
                <a:lnTo>
                  <a:pt x="120611" y="20612"/>
                </a:lnTo>
                <a:lnTo>
                  <a:pt x="120611" y="38493"/>
                </a:lnTo>
                <a:lnTo>
                  <a:pt x="128130" y="45986"/>
                </a:lnTo>
                <a:lnTo>
                  <a:pt x="137274" y="45986"/>
                </a:lnTo>
                <a:lnTo>
                  <a:pt x="146075" y="45986"/>
                </a:lnTo>
                <a:lnTo>
                  <a:pt x="153479" y="38493"/>
                </a:lnTo>
                <a:lnTo>
                  <a:pt x="153479" y="20612"/>
                </a:lnTo>
                <a:close/>
              </a:path>
              <a:path w="597534" h="242569">
                <a:moveTo>
                  <a:pt x="200317" y="20612"/>
                </a:moveTo>
                <a:lnTo>
                  <a:pt x="192925" y="13119"/>
                </a:lnTo>
                <a:lnTo>
                  <a:pt x="175437" y="13119"/>
                </a:lnTo>
                <a:lnTo>
                  <a:pt x="167462" y="20612"/>
                </a:lnTo>
                <a:lnTo>
                  <a:pt x="167462" y="38493"/>
                </a:lnTo>
                <a:lnTo>
                  <a:pt x="175437" y="45986"/>
                </a:lnTo>
                <a:lnTo>
                  <a:pt x="184124" y="45986"/>
                </a:lnTo>
                <a:lnTo>
                  <a:pt x="192925" y="45986"/>
                </a:lnTo>
                <a:lnTo>
                  <a:pt x="200317" y="38493"/>
                </a:lnTo>
                <a:lnTo>
                  <a:pt x="200317" y="20612"/>
                </a:lnTo>
                <a:close/>
              </a:path>
              <a:path w="597534" h="242569">
                <a:moveTo>
                  <a:pt x="295186" y="37630"/>
                </a:moveTo>
                <a:lnTo>
                  <a:pt x="269887" y="37630"/>
                </a:lnTo>
                <a:lnTo>
                  <a:pt x="263372" y="33731"/>
                </a:lnTo>
                <a:lnTo>
                  <a:pt x="261505" y="27990"/>
                </a:lnTo>
                <a:lnTo>
                  <a:pt x="261505" y="17881"/>
                </a:lnTo>
                <a:lnTo>
                  <a:pt x="264706" y="15278"/>
                </a:lnTo>
                <a:lnTo>
                  <a:pt x="275082" y="15278"/>
                </a:lnTo>
                <a:lnTo>
                  <a:pt x="278980" y="18757"/>
                </a:lnTo>
                <a:lnTo>
                  <a:pt x="279857" y="25374"/>
                </a:lnTo>
                <a:lnTo>
                  <a:pt x="293903" y="25374"/>
                </a:lnTo>
                <a:lnTo>
                  <a:pt x="291515" y="14427"/>
                </a:lnTo>
                <a:lnTo>
                  <a:pt x="286461" y="6489"/>
                </a:lnTo>
                <a:lnTo>
                  <a:pt x="279019" y="1638"/>
                </a:lnTo>
                <a:lnTo>
                  <a:pt x="269481" y="0"/>
                </a:lnTo>
                <a:lnTo>
                  <a:pt x="259880" y="1651"/>
                </a:lnTo>
                <a:lnTo>
                  <a:pt x="252882" y="6261"/>
                </a:lnTo>
                <a:lnTo>
                  <a:pt x="248615" y="13322"/>
                </a:lnTo>
                <a:lnTo>
                  <a:pt x="247167" y="22352"/>
                </a:lnTo>
                <a:lnTo>
                  <a:pt x="247167" y="28854"/>
                </a:lnTo>
                <a:lnTo>
                  <a:pt x="249377" y="33731"/>
                </a:lnTo>
                <a:lnTo>
                  <a:pt x="252818" y="37630"/>
                </a:lnTo>
                <a:lnTo>
                  <a:pt x="244017" y="37630"/>
                </a:lnTo>
                <a:lnTo>
                  <a:pt x="244017" y="52895"/>
                </a:lnTo>
                <a:lnTo>
                  <a:pt x="295186" y="52895"/>
                </a:lnTo>
                <a:lnTo>
                  <a:pt x="295186" y="37630"/>
                </a:lnTo>
                <a:close/>
              </a:path>
              <a:path w="597534" h="242569">
                <a:moveTo>
                  <a:pt x="353504" y="217081"/>
                </a:moveTo>
                <a:lnTo>
                  <a:pt x="345986" y="209727"/>
                </a:lnTo>
                <a:lnTo>
                  <a:pt x="337312" y="209727"/>
                </a:lnTo>
                <a:lnTo>
                  <a:pt x="328041" y="209727"/>
                </a:lnTo>
                <a:lnTo>
                  <a:pt x="320230" y="217081"/>
                </a:lnTo>
                <a:lnTo>
                  <a:pt x="320230" y="235089"/>
                </a:lnTo>
                <a:lnTo>
                  <a:pt x="328041" y="242443"/>
                </a:lnTo>
                <a:lnTo>
                  <a:pt x="345986" y="242443"/>
                </a:lnTo>
                <a:lnTo>
                  <a:pt x="353504" y="235089"/>
                </a:lnTo>
                <a:lnTo>
                  <a:pt x="353504" y="217081"/>
                </a:lnTo>
                <a:close/>
              </a:path>
              <a:path w="597534" h="242569">
                <a:moveTo>
                  <a:pt x="400240" y="217081"/>
                </a:moveTo>
                <a:lnTo>
                  <a:pt x="392836" y="209727"/>
                </a:lnTo>
                <a:lnTo>
                  <a:pt x="383578" y="209727"/>
                </a:lnTo>
                <a:lnTo>
                  <a:pt x="374891" y="209727"/>
                </a:lnTo>
                <a:lnTo>
                  <a:pt x="367372" y="217081"/>
                </a:lnTo>
                <a:lnTo>
                  <a:pt x="367372" y="235089"/>
                </a:lnTo>
                <a:lnTo>
                  <a:pt x="374891" y="242443"/>
                </a:lnTo>
                <a:lnTo>
                  <a:pt x="392836" y="242443"/>
                </a:lnTo>
                <a:lnTo>
                  <a:pt x="400240" y="235089"/>
                </a:lnTo>
                <a:lnTo>
                  <a:pt x="400240" y="217081"/>
                </a:lnTo>
                <a:close/>
              </a:path>
              <a:path w="597534" h="242569">
                <a:moveTo>
                  <a:pt x="597535" y="119507"/>
                </a:moveTo>
                <a:lnTo>
                  <a:pt x="588225" y="92760"/>
                </a:lnTo>
                <a:lnTo>
                  <a:pt x="584822" y="90106"/>
                </a:lnTo>
                <a:lnTo>
                  <a:pt x="570026" y="78625"/>
                </a:lnTo>
                <a:lnTo>
                  <a:pt x="570026" y="119507"/>
                </a:lnTo>
                <a:lnTo>
                  <a:pt x="570026" y="135216"/>
                </a:lnTo>
                <a:lnTo>
                  <a:pt x="545617" y="159715"/>
                </a:lnTo>
                <a:lnTo>
                  <a:pt x="533730" y="159715"/>
                </a:lnTo>
                <a:lnTo>
                  <a:pt x="533730" y="127000"/>
                </a:lnTo>
                <a:lnTo>
                  <a:pt x="531685" y="113461"/>
                </a:lnTo>
                <a:lnTo>
                  <a:pt x="526592" y="103784"/>
                </a:lnTo>
                <a:lnTo>
                  <a:pt x="525995" y="102654"/>
                </a:lnTo>
                <a:lnTo>
                  <a:pt x="517258" y="94792"/>
                </a:lnTo>
                <a:lnTo>
                  <a:pt x="510590" y="91998"/>
                </a:lnTo>
                <a:lnTo>
                  <a:pt x="510590" y="126136"/>
                </a:lnTo>
                <a:lnTo>
                  <a:pt x="510590" y="159715"/>
                </a:lnTo>
                <a:lnTo>
                  <a:pt x="486410" y="159715"/>
                </a:lnTo>
                <a:lnTo>
                  <a:pt x="477989" y="157530"/>
                </a:lnTo>
                <a:lnTo>
                  <a:pt x="470890" y="152654"/>
                </a:lnTo>
                <a:lnTo>
                  <a:pt x="466077" y="145732"/>
                </a:lnTo>
                <a:lnTo>
                  <a:pt x="465810" y="144754"/>
                </a:lnTo>
                <a:lnTo>
                  <a:pt x="464159" y="136944"/>
                </a:lnTo>
                <a:lnTo>
                  <a:pt x="464159" y="126136"/>
                </a:lnTo>
                <a:lnTo>
                  <a:pt x="477469" y="105359"/>
                </a:lnTo>
                <a:lnTo>
                  <a:pt x="477164" y="105359"/>
                </a:lnTo>
                <a:lnTo>
                  <a:pt x="487756" y="103784"/>
                </a:lnTo>
                <a:lnTo>
                  <a:pt x="497420" y="105359"/>
                </a:lnTo>
                <a:lnTo>
                  <a:pt x="504596" y="109829"/>
                </a:lnTo>
                <a:lnTo>
                  <a:pt x="508939" y="116687"/>
                </a:lnTo>
                <a:lnTo>
                  <a:pt x="509054" y="116865"/>
                </a:lnTo>
                <a:lnTo>
                  <a:pt x="510590" y="126136"/>
                </a:lnTo>
                <a:lnTo>
                  <a:pt x="510590" y="91998"/>
                </a:lnTo>
                <a:lnTo>
                  <a:pt x="506107" y="90106"/>
                </a:lnTo>
                <a:lnTo>
                  <a:pt x="531114" y="90576"/>
                </a:lnTo>
                <a:lnTo>
                  <a:pt x="551205" y="96418"/>
                </a:lnTo>
                <a:lnTo>
                  <a:pt x="564718" y="106451"/>
                </a:lnTo>
                <a:lnTo>
                  <a:pt x="570026" y="119507"/>
                </a:lnTo>
                <a:lnTo>
                  <a:pt x="570026" y="78625"/>
                </a:lnTo>
                <a:lnTo>
                  <a:pt x="563067" y="73215"/>
                </a:lnTo>
                <a:lnTo>
                  <a:pt x="524179" y="64350"/>
                </a:lnTo>
                <a:lnTo>
                  <a:pt x="473710" y="69621"/>
                </a:lnTo>
                <a:lnTo>
                  <a:pt x="473710" y="83197"/>
                </a:lnTo>
                <a:lnTo>
                  <a:pt x="460552" y="88823"/>
                </a:lnTo>
                <a:lnTo>
                  <a:pt x="450316" y="98107"/>
                </a:lnTo>
                <a:lnTo>
                  <a:pt x="443598" y="110426"/>
                </a:lnTo>
                <a:lnTo>
                  <a:pt x="441020" y="125120"/>
                </a:lnTo>
                <a:lnTo>
                  <a:pt x="441020" y="146596"/>
                </a:lnTo>
                <a:lnTo>
                  <a:pt x="443992" y="154355"/>
                </a:lnTo>
                <a:lnTo>
                  <a:pt x="444055" y="154520"/>
                </a:lnTo>
                <a:lnTo>
                  <a:pt x="449237" y="159715"/>
                </a:lnTo>
                <a:lnTo>
                  <a:pt x="396735" y="159715"/>
                </a:lnTo>
                <a:lnTo>
                  <a:pt x="388569" y="158267"/>
                </a:lnTo>
                <a:lnTo>
                  <a:pt x="388251" y="158267"/>
                </a:lnTo>
                <a:lnTo>
                  <a:pt x="382473" y="154025"/>
                </a:lnTo>
                <a:lnTo>
                  <a:pt x="379349" y="147802"/>
                </a:lnTo>
                <a:lnTo>
                  <a:pt x="378498" y="140982"/>
                </a:lnTo>
                <a:lnTo>
                  <a:pt x="378383" y="136080"/>
                </a:lnTo>
                <a:lnTo>
                  <a:pt x="378790" y="133908"/>
                </a:lnTo>
                <a:lnTo>
                  <a:pt x="378790" y="74383"/>
                </a:lnTo>
                <a:lnTo>
                  <a:pt x="351345" y="74383"/>
                </a:lnTo>
                <a:lnTo>
                  <a:pt x="351345" y="140982"/>
                </a:lnTo>
                <a:lnTo>
                  <a:pt x="350507" y="147802"/>
                </a:lnTo>
                <a:lnTo>
                  <a:pt x="333235" y="159715"/>
                </a:lnTo>
                <a:lnTo>
                  <a:pt x="304038" y="159715"/>
                </a:lnTo>
                <a:lnTo>
                  <a:pt x="295668" y="158267"/>
                </a:lnTo>
                <a:lnTo>
                  <a:pt x="295351" y="158267"/>
                </a:lnTo>
                <a:lnTo>
                  <a:pt x="289598" y="154025"/>
                </a:lnTo>
                <a:lnTo>
                  <a:pt x="286575" y="147802"/>
                </a:lnTo>
                <a:lnTo>
                  <a:pt x="285788" y="140982"/>
                </a:lnTo>
                <a:lnTo>
                  <a:pt x="285686" y="74383"/>
                </a:lnTo>
                <a:lnTo>
                  <a:pt x="258013" y="74383"/>
                </a:lnTo>
                <a:lnTo>
                  <a:pt x="257911" y="140982"/>
                </a:lnTo>
                <a:lnTo>
                  <a:pt x="257175" y="147802"/>
                </a:lnTo>
                <a:lnTo>
                  <a:pt x="254304" y="154025"/>
                </a:lnTo>
                <a:lnTo>
                  <a:pt x="248716" y="158267"/>
                </a:lnTo>
                <a:lnTo>
                  <a:pt x="248386" y="158267"/>
                </a:lnTo>
                <a:lnTo>
                  <a:pt x="240118" y="159715"/>
                </a:lnTo>
                <a:lnTo>
                  <a:pt x="216522" y="159715"/>
                </a:lnTo>
                <a:lnTo>
                  <a:pt x="215709" y="158851"/>
                </a:lnTo>
                <a:lnTo>
                  <a:pt x="210464" y="153225"/>
                </a:lnTo>
                <a:lnTo>
                  <a:pt x="210464" y="92430"/>
                </a:lnTo>
                <a:lnTo>
                  <a:pt x="210464" y="65151"/>
                </a:lnTo>
                <a:lnTo>
                  <a:pt x="182841" y="65151"/>
                </a:lnTo>
                <a:lnTo>
                  <a:pt x="182841" y="92430"/>
                </a:lnTo>
                <a:lnTo>
                  <a:pt x="182841" y="145732"/>
                </a:lnTo>
                <a:lnTo>
                  <a:pt x="177241" y="151485"/>
                </a:lnTo>
                <a:lnTo>
                  <a:pt x="170434" y="155587"/>
                </a:lnTo>
                <a:lnTo>
                  <a:pt x="162699" y="158038"/>
                </a:lnTo>
                <a:lnTo>
                  <a:pt x="154355" y="158851"/>
                </a:lnTo>
                <a:lnTo>
                  <a:pt x="145415" y="156921"/>
                </a:lnTo>
                <a:lnTo>
                  <a:pt x="138036" y="151625"/>
                </a:lnTo>
                <a:lnTo>
                  <a:pt x="133007" y="143700"/>
                </a:lnTo>
                <a:lnTo>
                  <a:pt x="131165" y="133908"/>
                </a:lnTo>
                <a:lnTo>
                  <a:pt x="131165" y="117767"/>
                </a:lnTo>
                <a:lnTo>
                  <a:pt x="132969" y="107365"/>
                </a:lnTo>
                <a:lnTo>
                  <a:pt x="138023" y="99377"/>
                </a:lnTo>
                <a:lnTo>
                  <a:pt x="145757" y="94246"/>
                </a:lnTo>
                <a:lnTo>
                  <a:pt x="155625" y="92430"/>
                </a:lnTo>
                <a:lnTo>
                  <a:pt x="182841" y="92430"/>
                </a:lnTo>
                <a:lnTo>
                  <a:pt x="182841" y="65151"/>
                </a:lnTo>
                <a:lnTo>
                  <a:pt x="155625" y="65151"/>
                </a:lnTo>
                <a:lnTo>
                  <a:pt x="134975" y="69176"/>
                </a:lnTo>
                <a:lnTo>
                  <a:pt x="118465" y="80276"/>
                </a:lnTo>
                <a:lnTo>
                  <a:pt x="107505" y="96977"/>
                </a:lnTo>
                <a:lnTo>
                  <a:pt x="103543" y="117767"/>
                </a:lnTo>
                <a:lnTo>
                  <a:pt x="103543" y="133908"/>
                </a:lnTo>
                <a:lnTo>
                  <a:pt x="107480" y="154025"/>
                </a:lnTo>
                <a:lnTo>
                  <a:pt x="107543" y="154355"/>
                </a:lnTo>
                <a:lnTo>
                  <a:pt x="118478" y="171094"/>
                </a:lnTo>
                <a:lnTo>
                  <a:pt x="134696" y="182435"/>
                </a:lnTo>
                <a:lnTo>
                  <a:pt x="134874" y="182435"/>
                </a:lnTo>
                <a:lnTo>
                  <a:pt x="154355" y="186524"/>
                </a:lnTo>
                <a:lnTo>
                  <a:pt x="166001" y="185470"/>
                </a:lnTo>
                <a:lnTo>
                  <a:pt x="176060" y="182435"/>
                </a:lnTo>
                <a:lnTo>
                  <a:pt x="184556" y="177584"/>
                </a:lnTo>
                <a:lnTo>
                  <a:pt x="191528" y="171094"/>
                </a:lnTo>
                <a:lnTo>
                  <a:pt x="198183" y="177901"/>
                </a:lnTo>
                <a:lnTo>
                  <a:pt x="206184" y="183019"/>
                </a:lnTo>
                <a:lnTo>
                  <a:pt x="215671" y="186359"/>
                </a:lnTo>
                <a:lnTo>
                  <a:pt x="216319" y="186359"/>
                </a:lnTo>
                <a:lnTo>
                  <a:pt x="225615" y="187388"/>
                </a:lnTo>
                <a:lnTo>
                  <a:pt x="239649" y="187388"/>
                </a:lnTo>
                <a:lnTo>
                  <a:pt x="250202" y="186359"/>
                </a:lnTo>
                <a:lnTo>
                  <a:pt x="259003" y="183527"/>
                </a:lnTo>
                <a:lnTo>
                  <a:pt x="266217" y="179235"/>
                </a:lnTo>
                <a:lnTo>
                  <a:pt x="272046" y="173837"/>
                </a:lnTo>
                <a:lnTo>
                  <a:pt x="278015" y="179235"/>
                </a:lnTo>
                <a:lnTo>
                  <a:pt x="284734" y="183527"/>
                </a:lnTo>
                <a:lnTo>
                  <a:pt x="292138" y="186359"/>
                </a:lnTo>
                <a:lnTo>
                  <a:pt x="300139" y="187388"/>
                </a:lnTo>
                <a:lnTo>
                  <a:pt x="332816" y="187388"/>
                </a:lnTo>
                <a:lnTo>
                  <a:pt x="343192" y="186359"/>
                </a:lnTo>
                <a:lnTo>
                  <a:pt x="351967" y="183527"/>
                </a:lnTo>
                <a:lnTo>
                  <a:pt x="359156" y="179235"/>
                </a:lnTo>
                <a:lnTo>
                  <a:pt x="364807" y="173837"/>
                </a:lnTo>
                <a:lnTo>
                  <a:pt x="370890" y="179235"/>
                </a:lnTo>
                <a:lnTo>
                  <a:pt x="377748" y="183527"/>
                </a:lnTo>
                <a:lnTo>
                  <a:pt x="385267" y="186359"/>
                </a:lnTo>
                <a:lnTo>
                  <a:pt x="393306" y="187388"/>
                </a:lnTo>
                <a:lnTo>
                  <a:pt x="546430" y="187388"/>
                </a:lnTo>
                <a:lnTo>
                  <a:pt x="566381" y="183375"/>
                </a:lnTo>
                <a:lnTo>
                  <a:pt x="580529" y="173837"/>
                </a:lnTo>
                <a:lnTo>
                  <a:pt x="582625" y="172427"/>
                </a:lnTo>
                <a:lnTo>
                  <a:pt x="583514" y="171094"/>
                </a:lnTo>
                <a:lnTo>
                  <a:pt x="591134" y="159715"/>
                </a:lnTo>
                <a:lnTo>
                  <a:pt x="593534" y="156133"/>
                </a:lnTo>
                <a:lnTo>
                  <a:pt x="597535" y="136080"/>
                </a:lnTo>
                <a:lnTo>
                  <a:pt x="597535" y="119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20964" y="762041"/>
            <a:ext cx="197700" cy="16630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11389" y="1056622"/>
            <a:ext cx="200765" cy="136491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8136408" y="1056792"/>
            <a:ext cx="335915" cy="168275"/>
          </a:xfrm>
          <a:custGeom>
            <a:avLst/>
            <a:gdLst/>
            <a:ahLst/>
            <a:cxnLst/>
            <a:rect l="l" t="t" r="r" b="b"/>
            <a:pathLst>
              <a:path w="335915" h="168275">
                <a:moveTo>
                  <a:pt x="82296" y="66713"/>
                </a:moveTo>
                <a:lnTo>
                  <a:pt x="76898" y="48907"/>
                </a:lnTo>
                <a:lnTo>
                  <a:pt x="74968" y="42557"/>
                </a:lnTo>
                <a:lnTo>
                  <a:pt x="56464" y="31762"/>
                </a:lnTo>
                <a:lnTo>
                  <a:pt x="31953" y="31445"/>
                </a:lnTo>
                <a:lnTo>
                  <a:pt x="6654" y="38747"/>
                </a:lnTo>
                <a:lnTo>
                  <a:pt x="10553" y="54889"/>
                </a:lnTo>
                <a:lnTo>
                  <a:pt x="27660" y="49834"/>
                </a:lnTo>
                <a:lnTo>
                  <a:pt x="43154" y="48907"/>
                </a:lnTo>
                <a:lnTo>
                  <a:pt x="54381" y="54038"/>
                </a:lnTo>
                <a:lnTo>
                  <a:pt x="58712" y="67144"/>
                </a:lnTo>
                <a:lnTo>
                  <a:pt x="58712" y="72478"/>
                </a:lnTo>
                <a:lnTo>
                  <a:pt x="58712" y="86461"/>
                </a:lnTo>
                <a:lnTo>
                  <a:pt x="58712" y="108800"/>
                </a:lnTo>
                <a:lnTo>
                  <a:pt x="52933" y="114427"/>
                </a:lnTo>
                <a:lnTo>
                  <a:pt x="46418" y="118021"/>
                </a:lnTo>
                <a:lnTo>
                  <a:pt x="28930" y="118021"/>
                </a:lnTo>
                <a:lnTo>
                  <a:pt x="22847" y="113982"/>
                </a:lnTo>
                <a:lnTo>
                  <a:pt x="22847" y="106210"/>
                </a:lnTo>
                <a:lnTo>
                  <a:pt x="24993" y="98679"/>
                </a:lnTo>
                <a:lnTo>
                  <a:pt x="31559" y="91732"/>
                </a:lnTo>
                <a:lnTo>
                  <a:pt x="42735" y="87096"/>
                </a:lnTo>
                <a:lnTo>
                  <a:pt x="58712" y="86461"/>
                </a:lnTo>
                <a:lnTo>
                  <a:pt x="58712" y="72478"/>
                </a:lnTo>
                <a:lnTo>
                  <a:pt x="34226" y="74472"/>
                </a:lnTo>
                <a:lnTo>
                  <a:pt x="15735" y="81826"/>
                </a:lnTo>
                <a:lnTo>
                  <a:pt x="4064" y="93700"/>
                </a:lnTo>
                <a:lnTo>
                  <a:pt x="114" y="108800"/>
                </a:lnTo>
                <a:lnTo>
                  <a:pt x="0" y="109232"/>
                </a:lnTo>
                <a:lnTo>
                  <a:pt x="26746" y="136321"/>
                </a:lnTo>
                <a:lnTo>
                  <a:pt x="35382" y="135496"/>
                </a:lnTo>
                <a:lnTo>
                  <a:pt x="43497" y="132956"/>
                </a:lnTo>
                <a:lnTo>
                  <a:pt x="51117" y="128600"/>
                </a:lnTo>
                <a:lnTo>
                  <a:pt x="58280" y="122351"/>
                </a:lnTo>
                <a:lnTo>
                  <a:pt x="58280" y="134594"/>
                </a:lnTo>
                <a:lnTo>
                  <a:pt x="82296" y="134594"/>
                </a:lnTo>
                <a:lnTo>
                  <a:pt x="82296" y="122351"/>
                </a:lnTo>
                <a:lnTo>
                  <a:pt x="82296" y="118021"/>
                </a:lnTo>
                <a:lnTo>
                  <a:pt x="82296" y="86461"/>
                </a:lnTo>
                <a:lnTo>
                  <a:pt x="82296" y="66713"/>
                </a:lnTo>
                <a:close/>
              </a:path>
              <a:path w="335915" h="168275">
                <a:moveTo>
                  <a:pt x="156210" y="37884"/>
                </a:moveTo>
                <a:lnTo>
                  <a:pt x="136105" y="37884"/>
                </a:lnTo>
                <a:lnTo>
                  <a:pt x="136105" y="7620"/>
                </a:lnTo>
                <a:lnTo>
                  <a:pt x="112090" y="13817"/>
                </a:lnTo>
                <a:lnTo>
                  <a:pt x="112090" y="37884"/>
                </a:lnTo>
                <a:lnTo>
                  <a:pt x="102831" y="37884"/>
                </a:lnTo>
                <a:lnTo>
                  <a:pt x="99364" y="55753"/>
                </a:lnTo>
                <a:lnTo>
                  <a:pt x="112090" y="55753"/>
                </a:lnTo>
                <a:lnTo>
                  <a:pt x="112090" y="111391"/>
                </a:lnTo>
                <a:lnTo>
                  <a:pt x="113334" y="122288"/>
                </a:lnTo>
                <a:lnTo>
                  <a:pt x="117424" y="130403"/>
                </a:lnTo>
                <a:lnTo>
                  <a:pt x="124968" y="135445"/>
                </a:lnTo>
                <a:lnTo>
                  <a:pt x="136537" y="137198"/>
                </a:lnTo>
                <a:lnTo>
                  <a:pt x="140436" y="137198"/>
                </a:lnTo>
                <a:lnTo>
                  <a:pt x="150126" y="136321"/>
                </a:lnTo>
                <a:lnTo>
                  <a:pt x="154914" y="135458"/>
                </a:lnTo>
                <a:lnTo>
                  <a:pt x="154914" y="118452"/>
                </a:lnTo>
                <a:lnTo>
                  <a:pt x="153606" y="118884"/>
                </a:lnTo>
                <a:lnTo>
                  <a:pt x="148831" y="119316"/>
                </a:lnTo>
                <a:lnTo>
                  <a:pt x="140004" y="119316"/>
                </a:lnTo>
                <a:lnTo>
                  <a:pt x="136105" y="116293"/>
                </a:lnTo>
                <a:lnTo>
                  <a:pt x="136105" y="109232"/>
                </a:lnTo>
                <a:lnTo>
                  <a:pt x="136105" y="55753"/>
                </a:lnTo>
                <a:lnTo>
                  <a:pt x="153174" y="55753"/>
                </a:lnTo>
                <a:lnTo>
                  <a:pt x="156210" y="37884"/>
                </a:lnTo>
                <a:close/>
              </a:path>
              <a:path w="335915" h="168275">
                <a:moveTo>
                  <a:pt x="203073" y="118021"/>
                </a:moveTo>
                <a:lnTo>
                  <a:pt x="185140" y="118021"/>
                </a:lnTo>
                <a:lnTo>
                  <a:pt x="184696" y="124942"/>
                </a:lnTo>
                <a:lnTo>
                  <a:pt x="183362" y="137718"/>
                </a:lnTo>
                <a:lnTo>
                  <a:pt x="181127" y="149720"/>
                </a:lnTo>
                <a:lnTo>
                  <a:pt x="176898" y="167894"/>
                </a:lnTo>
                <a:lnTo>
                  <a:pt x="191211" y="167894"/>
                </a:lnTo>
                <a:lnTo>
                  <a:pt x="194094" y="159880"/>
                </a:lnTo>
                <a:lnTo>
                  <a:pt x="197421" y="149225"/>
                </a:lnTo>
                <a:lnTo>
                  <a:pt x="200393" y="137160"/>
                </a:lnTo>
                <a:lnTo>
                  <a:pt x="202209" y="124942"/>
                </a:lnTo>
                <a:lnTo>
                  <a:pt x="203073" y="118021"/>
                </a:lnTo>
                <a:close/>
              </a:path>
              <a:path w="335915" h="168275">
                <a:moveTo>
                  <a:pt x="335724" y="0"/>
                </a:moveTo>
                <a:lnTo>
                  <a:pt x="235470" y="0"/>
                </a:lnTo>
                <a:lnTo>
                  <a:pt x="235470" y="21551"/>
                </a:lnTo>
                <a:lnTo>
                  <a:pt x="272211" y="21551"/>
                </a:lnTo>
                <a:lnTo>
                  <a:pt x="272211" y="135648"/>
                </a:lnTo>
                <a:lnTo>
                  <a:pt x="298373" y="135648"/>
                </a:lnTo>
                <a:lnTo>
                  <a:pt x="298373" y="21551"/>
                </a:lnTo>
                <a:lnTo>
                  <a:pt x="335724" y="21551"/>
                </a:lnTo>
                <a:lnTo>
                  <a:pt x="3357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491366" y="1088232"/>
            <a:ext cx="82156" cy="10488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53451" y="1088232"/>
            <a:ext cx="82156" cy="10488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593217" y="1092079"/>
            <a:ext cx="99345" cy="9973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61537" y="1090349"/>
            <a:ext cx="86177" cy="10103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70438" y="1055757"/>
            <a:ext cx="89265" cy="137356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128400" y="1054892"/>
            <a:ext cx="106745" cy="13908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260433" y="1092079"/>
            <a:ext cx="85769" cy="10189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368927" y="1064408"/>
            <a:ext cx="259521" cy="130435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652572" y="1090349"/>
            <a:ext cx="146541" cy="101034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821837" y="1086314"/>
            <a:ext cx="80991" cy="10853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62669" y="1055757"/>
            <a:ext cx="403849" cy="138221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389709" y="1089339"/>
            <a:ext cx="92819" cy="103775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0506126" y="1058788"/>
            <a:ext cx="98937" cy="132595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629070" y="1064408"/>
            <a:ext cx="168508" cy="163297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8037610" y="1056622"/>
            <a:ext cx="83820" cy="135255"/>
          </a:xfrm>
          <a:custGeom>
            <a:avLst/>
            <a:gdLst/>
            <a:ahLst/>
            <a:cxnLst/>
            <a:rect l="l" t="t" r="r" b="b"/>
            <a:pathLst>
              <a:path w="83820" h="135255">
                <a:moveTo>
                  <a:pt x="24011" y="0"/>
                </a:moveTo>
                <a:lnTo>
                  <a:pt x="0" y="0"/>
                </a:lnTo>
                <a:lnTo>
                  <a:pt x="0" y="134761"/>
                </a:lnTo>
                <a:lnTo>
                  <a:pt x="24011" y="134761"/>
                </a:lnTo>
                <a:lnTo>
                  <a:pt x="24011" y="89213"/>
                </a:lnTo>
                <a:lnTo>
                  <a:pt x="55546" y="134761"/>
                </a:lnTo>
                <a:lnTo>
                  <a:pt x="83607" y="134761"/>
                </a:lnTo>
                <a:lnTo>
                  <a:pt x="44551" y="81433"/>
                </a:lnTo>
                <a:lnTo>
                  <a:pt x="80426" y="33296"/>
                </a:lnTo>
                <a:lnTo>
                  <a:pt x="53809" y="33296"/>
                </a:lnTo>
                <a:lnTo>
                  <a:pt x="24011" y="76963"/>
                </a:lnTo>
                <a:lnTo>
                  <a:pt x="240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80FF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48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172200" y="1127886"/>
            <a:ext cx="5810250" cy="5300980"/>
          </a:xfrm>
          <a:custGeom>
            <a:avLst/>
            <a:gdLst/>
            <a:ahLst/>
            <a:cxnLst/>
            <a:rect l="l" t="t" r="r" b="b"/>
            <a:pathLst>
              <a:path w="5810250" h="5300980">
                <a:moveTo>
                  <a:pt x="5716384" y="0"/>
                </a:moveTo>
                <a:lnTo>
                  <a:pt x="108204" y="0"/>
                </a:lnTo>
                <a:lnTo>
                  <a:pt x="108204" y="2469515"/>
                </a:lnTo>
                <a:lnTo>
                  <a:pt x="5716384" y="2469515"/>
                </a:lnTo>
                <a:lnTo>
                  <a:pt x="5716384" y="0"/>
                </a:lnTo>
                <a:close/>
              </a:path>
              <a:path w="5810250" h="5300980">
                <a:moveTo>
                  <a:pt x="5810123" y="2831401"/>
                </a:moveTo>
                <a:lnTo>
                  <a:pt x="0" y="2831401"/>
                </a:lnTo>
                <a:lnTo>
                  <a:pt x="0" y="5300916"/>
                </a:lnTo>
                <a:lnTo>
                  <a:pt x="5810123" y="5300916"/>
                </a:lnTo>
                <a:lnTo>
                  <a:pt x="5810123" y="2831401"/>
                </a:lnTo>
                <a:close/>
              </a:path>
            </a:pathLst>
          </a:custGeom>
          <a:solidFill>
            <a:srgbClr val="080808">
              <a:alpha val="313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38330" y="47751"/>
            <a:ext cx="0" cy="643890"/>
          </a:xfrm>
          <a:custGeom>
            <a:avLst/>
            <a:gdLst/>
            <a:ahLst/>
            <a:cxnLst/>
            <a:rect l="l" t="t" r="r" b="b"/>
            <a:pathLst>
              <a:path h="643890">
                <a:moveTo>
                  <a:pt x="0" y="469646"/>
                </a:moveTo>
                <a:lnTo>
                  <a:pt x="0" y="643763"/>
                </a:lnTo>
              </a:path>
              <a:path h="643890">
                <a:moveTo>
                  <a:pt x="0" y="0"/>
                </a:moveTo>
                <a:lnTo>
                  <a:pt x="0" y="106933"/>
                </a:lnTo>
              </a:path>
            </a:pathLst>
          </a:custGeom>
          <a:ln w="12700">
            <a:solidFill>
              <a:srgbClr val="0025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80FF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2202" y="3155137"/>
            <a:ext cx="6110605" cy="889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95721" y="6455613"/>
            <a:ext cx="1400809" cy="161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80FF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slide" Target="slide2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30388" y="6132372"/>
            <a:ext cx="6591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ويام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11389" y="740966"/>
            <a:ext cx="3786504" cy="5730875"/>
            <a:chOff x="7811389" y="740966"/>
            <a:chExt cx="3786504" cy="5730875"/>
          </a:xfrm>
        </p:grpSpPr>
        <p:sp>
          <p:nvSpPr>
            <p:cNvPr id="4" name="object 4"/>
            <p:cNvSpPr/>
            <p:nvPr/>
          </p:nvSpPr>
          <p:spPr>
            <a:xfrm>
              <a:off x="9168892" y="6450177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218833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9273" y="6450177"/>
              <a:ext cx="664845" cy="0"/>
            </a:xfrm>
            <a:custGeom>
              <a:avLst/>
              <a:gdLst/>
              <a:ahLst/>
              <a:cxnLst/>
              <a:rect l="l" t="t" r="r" b="b"/>
              <a:pathLst>
                <a:path w="664845">
                  <a:moveTo>
                    <a:pt x="66433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11389" y="6452374"/>
              <a:ext cx="890269" cy="0"/>
            </a:xfrm>
            <a:custGeom>
              <a:avLst/>
              <a:gdLst/>
              <a:ahLst/>
              <a:cxnLst/>
              <a:rect l="l" t="t" r="r" b="b"/>
              <a:pathLst>
                <a:path w="890270">
                  <a:moveTo>
                    <a:pt x="89001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5104" y="6452374"/>
              <a:ext cx="269240" cy="0"/>
            </a:xfrm>
            <a:custGeom>
              <a:avLst/>
              <a:gdLst/>
              <a:ahLst/>
              <a:cxnLst/>
              <a:rect l="l" t="t" r="r" b="b"/>
              <a:pathLst>
                <a:path w="269240">
                  <a:moveTo>
                    <a:pt x="26898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59413" y="3888231"/>
              <a:ext cx="0" cy="981075"/>
            </a:xfrm>
            <a:custGeom>
              <a:avLst/>
              <a:gdLst/>
              <a:ahLst/>
              <a:cxnLst/>
              <a:rect l="l" t="t" r="r" b="b"/>
              <a:pathLst>
                <a:path h="981075">
                  <a:moveTo>
                    <a:pt x="0" y="0"/>
                  </a:moveTo>
                  <a:lnTo>
                    <a:pt x="0" y="98082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59413" y="3271265"/>
              <a:ext cx="0" cy="617220"/>
            </a:xfrm>
            <a:custGeom>
              <a:avLst/>
              <a:gdLst/>
              <a:ahLst/>
              <a:cxnLst/>
              <a:rect l="l" t="t" r="r" b="b"/>
              <a:pathLst>
                <a:path h="617220">
                  <a:moveTo>
                    <a:pt x="0" y="0"/>
                  </a:moveTo>
                  <a:lnTo>
                    <a:pt x="0" y="616966"/>
                  </a:lnTo>
                </a:path>
              </a:pathLst>
            </a:custGeom>
            <a:ln w="762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1389" y="762041"/>
              <a:ext cx="253706" cy="2204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96618" y="762050"/>
              <a:ext cx="469265" cy="218440"/>
            </a:xfrm>
            <a:custGeom>
              <a:avLst/>
              <a:gdLst/>
              <a:ahLst/>
              <a:cxnLst/>
              <a:rect l="l" t="t" r="r" b="b"/>
              <a:pathLst>
                <a:path w="469265" h="218440">
                  <a:moveTo>
                    <a:pt x="286550" y="192532"/>
                  </a:moveTo>
                  <a:lnTo>
                    <a:pt x="279171" y="185039"/>
                  </a:lnTo>
                  <a:lnTo>
                    <a:pt x="270052" y="185039"/>
                  </a:lnTo>
                  <a:lnTo>
                    <a:pt x="261239" y="185039"/>
                  </a:lnTo>
                  <a:lnTo>
                    <a:pt x="253415" y="192532"/>
                  </a:lnTo>
                  <a:lnTo>
                    <a:pt x="253415" y="210985"/>
                  </a:lnTo>
                  <a:lnTo>
                    <a:pt x="261239" y="218338"/>
                  </a:lnTo>
                  <a:lnTo>
                    <a:pt x="279171" y="218338"/>
                  </a:lnTo>
                  <a:lnTo>
                    <a:pt x="286550" y="210985"/>
                  </a:lnTo>
                  <a:lnTo>
                    <a:pt x="286550" y="192532"/>
                  </a:lnTo>
                  <a:close/>
                </a:path>
                <a:path w="469265" h="218440">
                  <a:moveTo>
                    <a:pt x="408609" y="0"/>
                  </a:moveTo>
                  <a:lnTo>
                    <a:pt x="381165" y="0"/>
                  </a:lnTo>
                  <a:lnTo>
                    <a:pt x="381165" y="135610"/>
                  </a:lnTo>
                  <a:lnTo>
                    <a:pt x="375920" y="138633"/>
                  </a:lnTo>
                  <a:lnTo>
                    <a:pt x="340499" y="138633"/>
                  </a:lnTo>
                  <a:lnTo>
                    <a:pt x="336296" y="137515"/>
                  </a:lnTo>
                  <a:lnTo>
                    <a:pt x="331279" y="133616"/>
                  </a:lnTo>
                  <a:lnTo>
                    <a:pt x="324726" y="124155"/>
                  </a:lnTo>
                  <a:lnTo>
                    <a:pt x="315912" y="106349"/>
                  </a:lnTo>
                  <a:lnTo>
                    <a:pt x="295478" y="73863"/>
                  </a:lnTo>
                  <a:lnTo>
                    <a:pt x="291833" y="70878"/>
                  </a:lnTo>
                  <a:lnTo>
                    <a:pt x="270725" y="53606"/>
                  </a:lnTo>
                  <a:lnTo>
                    <a:pt x="242417" y="45923"/>
                  </a:lnTo>
                  <a:lnTo>
                    <a:pt x="211328" y="51142"/>
                  </a:lnTo>
                  <a:lnTo>
                    <a:pt x="211328" y="76060"/>
                  </a:lnTo>
                  <a:lnTo>
                    <a:pt x="235623" y="70878"/>
                  </a:lnTo>
                  <a:lnTo>
                    <a:pt x="255397" y="75260"/>
                  </a:lnTo>
                  <a:lnTo>
                    <a:pt x="271716" y="88569"/>
                  </a:lnTo>
                  <a:lnTo>
                    <a:pt x="285673" y="110236"/>
                  </a:lnTo>
                  <a:lnTo>
                    <a:pt x="294208" y="127571"/>
                  </a:lnTo>
                  <a:lnTo>
                    <a:pt x="297827" y="134277"/>
                  </a:lnTo>
                  <a:lnTo>
                    <a:pt x="300990" y="138633"/>
                  </a:lnTo>
                  <a:lnTo>
                    <a:pt x="186016" y="138633"/>
                  </a:lnTo>
                  <a:lnTo>
                    <a:pt x="185127" y="137769"/>
                  </a:lnTo>
                  <a:lnTo>
                    <a:pt x="179362" y="132143"/>
                  </a:lnTo>
                  <a:lnTo>
                    <a:pt x="179362" y="96685"/>
                  </a:lnTo>
                  <a:lnTo>
                    <a:pt x="175450" y="76060"/>
                  </a:lnTo>
                  <a:lnTo>
                    <a:pt x="175412" y="75895"/>
                  </a:lnTo>
                  <a:lnTo>
                    <a:pt x="172453" y="71348"/>
                  </a:lnTo>
                  <a:lnTo>
                    <a:pt x="164503" y="59194"/>
                  </a:lnTo>
                  <a:lnTo>
                    <a:pt x="152311" y="51003"/>
                  </a:lnTo>
                  <a:lnTo>
                    <a:pt x="152311" y="96685"/>
                  </a:lnTo>
                  <a:lnTo>
                    <a:pt x="152311" y="112826"/>
                  </a:lnTo>
                  <a:lnTo>
                    <a:pt x="150406" y="122618"/>
                  </a:lnTo>
                  <a:lnTo>
                    <a:pt x="145326" y="130403"/>
                  </a:lnTo>
                  <a:lnTo>
                    <a:pt x="145249" y="130543"/>
                  </a:lnTo>
                  <a:lnTo>
                    <a:pt x="137731" y="135839"/>
                  </a:lnTo>
                  <a:lnTo>
                    <a:pt x="128739" y="137769"/>
                  </a:lnTo>
                  <a:lnTo>
                    <a:pt x="120319" y="136956"/>
                  </a:lnTo>
                  <a:lnTo>
                    <a:pt x="112433" y="134505"/>
                  </a:lnTo>
                  <a:lnTo>
                    <a:pt x="105473" y="130403"/>
                  </a:lnTo>
                  <a:lnTo>
                    <a:pt x="99809" y="124650"/>
                  </a:lnTo>
                  <a:lnTo>
                    <a:pt x="99809" y="96685"/>
                  </a:lnTo>
                  <a:lnTo>
                    <a:pt x="101663" y="86283"/>
                  </a:lnTo>
                  <a:lnTo>
                    <a:pt x="106819" y="78295"/>
                  </a:lnTo>
                  <a:lnTo>
                    <a:pt x="114693" y="73164"/>
                  </a:lnTo>
                  <a:lnTo>
                    <a:pt x="124688" y="71348"/>
                  </a:lnTo>
                  <a:lnTo>
                    <a:pt x="127292" y="71348"/>
                  </a:lnTo>
                  <a:lnTo>
                    <a:pt x="137299" y="73164"/>
                  </a:lnTo>
                  <a:lnTo>
                    <a:pt x="145224" y="78295"/>
                  </a:lnTo>
                  <a:lnTo>
                    <a:pt x="150444" y="86283"/>
                  </a:lnTo>
                  <a:lnTo>
                    <a:pt x="152311" y="96685"/>
                  </a:lnTo>
                  <a:lnTo>
                    <a:pt x="152311" y="51003"/>
                  </a:lnTo>
                  <a:lnTo>
                    <a:pt x="147993" y="48094"/>
                  </a:lnTo>
                  <a:lnTo>
                    <a:pt x="127292" y="44069"/>
                  </a:lnTo>
                  <a:lnTo>
                    <a:pt x="124688" y="44069"/>
                  </a:lnTo>
                  <a:lnTo>
                    <a:pt x="104051" y="48094"/>
                  </a:lnTo>
                  <a:lnTo>
                    <a:pt x="87541" y="59194"/>
                  </a:lnTo>
                  <a:lnTo>
                    <a:pt x="76581" y="75895"/>
                  </a:lnTo>
                  <a:lnTo>
                    <a:pt x="72618" y="96685"/>
                  </a:lnTo>
                  <a:lnTo>
                    <a:pt x="72618" y="132143"/>
                  </a:lnTo>
                  <a:lnTo>
                    <a:pt x="66103" y="138633"/>
                  </a:lnTo>
                  <a:lnTo>
                    <a:pt x="32842" y="138633"/>
                  </a:lnTo>
                  <a:lnTo>
                    <a:pt x="27635" y="135610"/>
                  </a:lnTo>
                  <a:lnTo>
                    <a:pt x="27635" y="0"/>
                  </a:lnTo>
                  <a:lnTo>
                    <a:pt x="0" y="0"/>
                  </a:lnTo>
                  <a:lnTo>
                    <a:pt x="88" y="137769"/>
                  </a:lnTo>
                  <a:lnTo>
                    <a:pt x="28930" y="166306"/>
                  </a:lnTo>
                  <a:lnTo>
                    <a:pt x="57277" y="166306"/>
                  </a:lnTo>
                  <a:lnTo>
                    <a:pt x="66789" y="165252"/>
                  </a:lnTo>
                  <a:lnTo>
                    <a:pt x="75387" y="162267"/>
                  </a:lnTo>
                  <a:lnTo>
                    <a:pt x="82816" y="157543"/>
                  </a:lnTo>
                  <a:lnTo>
                    <a:pt x="88811" y="151320"/>
                  </a:lnTo>
                  <a:lnTo>
                    <a:pt x="97345" y="157226"/>
                  </a:lnTo>
                  <a:lnTo>
                    <a:pt x="105816" y="161137"/>
                  </a:lnTo>
                  <a:lnTo>
                    <a:pt x="107188" y="161721"/>
                  </a:lnTo>
                  <a:lnTo>
                    <a:pt x="117513" y="164465"/>
                  </a:lnTo>
                  <a:lnTo>
                    <a:pt x="128739" y="165442"/>
                  </a:lnTo>
                  <a:lnTo>
                    <a:pt x="138569" y="164312"/>
                  </a:lnTo>
                  <a:lnTo>
                    <a:pt x="147688" y="161137"/>
                  </a:lnTo>
                  <a:lnTo>
                    <a:pt x="155829" y="156133"/>
                  </a:lnTo>
                  <a:lnTo>
                    <a:pt x="160909" y="151320"/>
                  </a:lnTo>
                  <a:lnTo>
                    <a:pt x="162725" y="149580"/>
                  </a:lnTo>
                  <a:lnTo>
                    <a:pt x="168643" y="156451"/>
                  </a:lnTo>
                  <a:lnTo>
                    <a:pt x="176161" y="161721"/>
                  </a:lnTo>
                  <a:lnTo>
                    <a:pt x="184962" y="165112"/>
                  </a:lnTo>
                  <a:lnTo>
                    <a:pt x="194703" y="166306"/>
                  </a:lnTo>
                  <a:lnTo>
                    <a:pt x="380288" y="166306"/>
                  </a:lnTo>
                  <a:lnTo>
                    <a:pt x="391553" y="164071"/>
                  </a:lnTo>
                  <a:lnTo>
                    <a:pt x="400519" y="157924"/>
                  </a:lnTo>
                  <a:lnTo>
                    <a:pt x="405904" y="149580"/>
                  </a:lnTo>
                  <a:lnTo>
                    <a:pt x="406463" y="148729"/>
                  </a:lnTo>
                  <a:lnTo>
                    <a:pt x="408368" y="138633"/>
                  </a:lnTo>
                  <a:lnTo>
                    <a:pt x="408533" y="137769"/>
                  </a:lnTo>
                  <a:lnTo>
                    <a:pt x="408609" y="0"/>
                  </a:lnTo>
                  <a:close/>
                </a:path>
                <a:path w="469265" h="218440">
                  <a:moveTo>
                    <a:pt x="468680" y="0"/>
                  </a:moveTo>
                  <a:lnTo>
                    <a:pt x="441477" y="0"/>
                  </a:lnTo>
                  <a:lnTo>
                    <a:pt x="441477" y="166306"/>
                  </a:lnTo>
                  <a:lnTo>
                    <a:pt x="468680" y="166306"/>
                  </a:lnTo>
                  <a:lnTo>
                    <a:pt x="468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4499" y="806108"/>
              <a:ext cx="106920" cy="17751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73135" y="754087"/>
              <a:ext cx="706120" cy="234315"/>
            </a:xfrm>
            <a:custGeom>
              <a:avLst/>
              <a:gdLst/>
              <a:ahLst/>
              <a:cxnLst/>
              <a:rect l="l" t="t" r="r" b="b"/>
              <a:pathLst>
                <a:path w="706120" h="234315">
                  <a:moveTo>
                    <a:pt x="50177" y="7493"/>
                  </a:moveTo>
                  <a:lnTo>
                    <a:pt x="42367" y="0"/>
                  </a:lnTo>
                  <a:lnTo>
                    <a:pt x="24422" y="0"/>
                  </a:lnTo>
                  <a:lnTo>
                    <a:pt x="17081" y="7493"/>
                  </a:lnTo>
                  <a:lnTo>
                    <a:pt x="17081" y="25374"/>
                  </a:lnTo>
                  <a:lnTo>
                    <a:pt x="24422" y="32867"/>
                  </a:lnTo>
                  <a:lnTo>
                    <a:pt x="33680" y="32867"/>
                  </a:lnTo>
                  <a:lnTo>
                    <a:pt x="42367" y="32867"/>
                  </a:lnTo>
                  <a:lnTo>
                    <a:pt x="50177" y="25374"/>
                  </a:lnTo>
                  <a:lnTo>
                    <a:pt x="50177" y="7493"/>
                  </a:lnTo>
                  <a:close/>
                </a:path>
                <a:path w="706120" h="234315">
                  <a:moveTo>
                    <a:pt x="97078" y="7493"/>
                  </a:moveTo>
                  <a:lnTo>
                    <a:pt x="89674" y="0"/>
                  </a:lnTo>
                  <a:lnTo>
                    <a:pt x="71729" y="0"/>
                  </a:lnTo>
                  <a:lnTo>
                    <a:pt x="63804" y="7493"/>
                  </a:lnTo>
                  <a:lnTo>
                    <a:pt x="63804" y="25374"/>
                  </a:lnTo>
                  <a:lnTo>
                    <a:pt x="71729" y="32867"/>
                  </a:lnTo>
                  <a:lnTo>
                    <a:pt x="80416" y="32867"/>
                  </a:lnTo>
                  <a:lnTo>
                    <a:pt x="89674" y="32867"/>
                  </a:lnTo>
                  <a:lnTo>
                    <a:pt x="97078" y="25374"/>
                  </a:lnTo>
                  <a:lnTo>
                    <a:pt x="97078" y="7493"/>
                  </a:lnTo>
                  <a:close/>
                </a:path>
                <a:path w="706120" h="234315">
                  <a:moveTo>
                    <a:pt x="188912" y="208851"/>
                  </a:moveTo>
                  <a:lnTo>
                    <a:pt x="181508" y="200926"/>
                  </a:lnTo>
                  <a:lnTo>
                    <a:pt x="172707" y="200926"/>
                  </a:lnTo>
                  <a:lnTo>
                    <a:pt x="163563" y="200926"/>
                  </a:lnTo>
                  <a:lnTo>
                    <a:pt x="156044" y="208851"/>
                  </a:lnTo>
                  <a:lnTo>
                    <a:pt x="156044" y="226733"/>
                  </a:lnTo>
                  <a:lnTo>
                    <a:pt x="163563" y="234226"/>
                  </a:lnTo>
                  <a:lnTo>
                    <a:pt x="181508" y="234226"/>
                  </a:lnTo>
                  <a:lnTo>
                    <a:pt x="188912" y="226733"/>
                  </a:lnTo>
                  <a:lnTo>
                    <a:pt x="188912" y="208851"/>
                  </a:lnTo>
                  <a:close/>
                </a:path>
                <a:path w="706120" h="234315">
                  <a:moveTo>
                    <a:pt x="251079" y="204393"/>
                  </a:moveTo>
                  <a:lnTo>
                    <a:pt x="243560" y="197040"/>
                  </a:lnTo>
                  <a:lnTo>
                    <a:pt x="234467" y="197040"/>
                  </a:lnTo>
                  <a:lnTo>
                    <a:pt x="225209" y="197040"/>
                  </a:lnTo>
                  <a:lnTo>
                    <a:pt x="217805" y="204393"/>
                  </a:lnTo>
                  <a:lnTo>
                    <a:pt x="217805" y="222834"/>
                  </a:lnTo>
                  <a:lnTo>
                    <a:pt x="225209" y="229755"/>
                  </a:lnTo>
                  <a:lnTo>
                    <a:pt x="243560" y="229755"/>
                  </a:lnTo>
                  <a:lnTo>
                    <a:pt x="251079" y="222834"/>
                  </a:lnTo>
                  <a:lnTo>
                    <a:pt x="251079" y="204393"/>
                  </a:lnTo>
                  <a:close/>
                </a:path>
                <a:path w="706120" h="234315">
                  <a:moveTo>
                    <a:pt x="291744" y="60845"/>
                  </a:moveTo>
                  <a:lnTo>
                    <a:pt x="264718" y="60845"/>
                  </a:lnTo>
                  <a:lnTo>
                    <a:pt x="264718" y="143573"/>
                  </a:lnTo>
                  <a:lnTo>
                    <a:pt x="258889" y="146596"/>
                  </a:lnTo>
                  <a:lnTo>
                    <a:pt x="204635" y="146596"/>
                  </a:lnTo>
                  <a:lnTo>
                    <a:pt x="196456" y="145148"/>
                  </a:lnTo>
                  <a:lnTo>
                    <a:pt x="196138" y="145148"/>
                  </a:lnTo>
                  <a:lnTo>
                    <a:pt x="190373" y="140906"/>
                  </a:lnTo>
                  <a:lnTo>
                    <a:pt x="187248" y="134683"/>
                  </a:lnTo>
                  <a:lnTo>
                    <a:pt x="186397" y="127863"/>
                  </a:lnTo>
                  <a:lnTo>
                    <a:pt x="186283" y="122961"/>
                  </a:lnTo>
                  <a:lnTo>
                    <a:pt x="186753" y="120789"/>
                  </a:lnTo>
                  <a:lnTo>
                    <a:pt x="186753" y="61252"/>
                  </a:lnTo>
                  <a:lnTo>
                    <a:pt x="159245" y="61252"/>
                  </a:lnTo>
                  <a:lnTo>
                    <a:pt x="159245" y="127863"/>
                  </a:lnTo>
                  <a:lnTo>
                    <a:pt x="158407" y="134683"/>
                  </a:lnTo>
                  <a:lnTo>
                    <a:pt x="141300" y="146596"/>
                  </a:lnTo>
                  <a:lnTo>
                    <a:pt x="112814" y="146596"/>
                  </a:lnTo>
                  <a:lnTo>
                    <a:pt x="112001" y="145732"/>
                  </a:lnTo>
                  <a:lnTo>
                    <a:pt x="106756" y="140106"/>
                  </a:lnTo>
                  <a:lnTo>
                    <a:pt x="106756" y="79311"/>
                  </a:lnTo>
                  <a:lnTo>
                    <a:pt x="106756" y="52031"/>
                  </a:lnTo>
                  <a:lnTo>
                    <a:pt x="79133" y="52031"/>
                  </a:lnTo>
                  <a:lnTo>
                    <a:pt x="79133" y="79311"/>
                  </a:lnTo>
                  <a:lnTo>
                    <a:pt x="79133" y="132613"/>
                  </a:lnTo>
                  <a:lnTo>
                    <a:pt x="73533" y="138366"/>
                  </a:lnTo>
                  <a:lnTo>
                    <a:pt x="66738" y="142468"/>
                  </a:lnTo>
                  <a:lnTo>
                    <a:pt x="59042" y="144919"/>
                  </a:lnTo>
                  <a:lnTo>
                    <a:pt x="50761" y="145732"/>
                  </a:lnTo>
                  <a:lnTo>
                    <a:pt x="41757" y="143802"/>
                  </a:lnTo>
                  <a:lnTo>
                    <a:pt x="34340" y="138506"/>
                  </a:lnTo>
                  <a:lnTo>
                    <a:pt x="29298" y="130581"/>
                  </a:lnTo>
                  <a:lnTo>
                    <a:pt x="27444" y="120789"/>
                  </a:lnTo>
                  <a:lnTo>
                    <a:pt x="27444" y="104648"/>
                  </a:lnTo>
                  <a:lnTo>
                    <a:pt x="29260" y="94246"/>
                  </a:lnTo>
                  <a:lnTo>
                    <a:pt x="34328" y="86258"/>
                  </a:lnTo>
                  <a:lnTo>
                    <a:pt x="42100" y="81127"/>
                  </a:lnTo>
                  <a:lnTo>
                    <a:pt x="52031" y="79311"/>
                  </a:lnTo>
                  <a:lnTo>
                    <a:pt x="79133" y="79311"/>
                  </a:lnTo>
                  <a:lnTo>
                    <a:pt x="79133" y="52031"/>
                  </a:lnTo>
                  <a:lnTo>
                    <a:pt x="52031" y="52031"/>
                  </a:lnTo>
                  <a:lnTo>
                    <a:pt x="31343" y="56057"/>
                  </a:lnTo>
                  <a:lnTo>
                    <a:pt x="14859" y="67157"/>
                  </a:lnTo>
                  <a:lnTo>
                    <a:pt x="3949" y="83858"/>
                  </a:lnTo>
                  <a:lnTo>
                    <a:pt x="0" y="104648"/>
                  </a:lnTo>
                  <a:lnTo>
                    <a:pt x="0" y="120789"/>
                  </a:lnTo>
                  <a:lnTo>
                    <a:pt x="3924" y="140906"/>
                  </a:lnTo>
                  <a:lnTo>
                    <a:pt x="3987" y="141236"/>
                  </a:lnTo>
                  <a:lnTo>
                    <a:pt x="14897" y="157975"/>
                  </a:lnTo>
                  <a:lnTo>
                    <a:pt x="31076" y="169316"/>
                  </a:lnTo>
                  <a:lnTo>
                    <a:pt x="31267" y="169316"/>
                  </a:lnTo>
                  <a:lnTo>
                    <a:pt x="50761" y="173405"/>
                  </a:lnTo>
                  <a:lnTo>
                    <a:pt x="62344" y="172351"/>
                  </a:lnTo>
                  <a:lnTo>
                    <a:pt x="72377" y="169316"/>
                  </a:lnTo>
                  <a:lnTo>
                    <a:pt x="80899" y="164465"/>
                  </a:lnTo>
                  <a:lnTo>
                    <a:pt x="87934" y="157975"/>
                  </a:lnTo>
                  <a:lnTo>
                    <a:pt x="94589" y="164782"/>
                  </a:lnTo>
                  <a:lnTo>
                    <a:pt x="102666" y="169900"/>
                  </a:lnTo>
                  <a:lnTo>
                    <a:pt x="112204" y="173240"/>
                  </a:lnTo>
                  <a:lnTo>
                    <a:pt x="112839" y="173240"/>
                  </a:lnTo>
                  <a:lnTo>
                    <a:pt x="122072" y="174269"/>
                  </a:lnTo>
                  <a:lnTo>
                    <a:pt x="140893" y="174269"/>
                  </a:lnTo>
                  <a:lnTo>
                    <a:pt x="151168" y="173240"/>
                  </a:lnTo>
                  <a:lnTo>
                    <a:pt x="159880" y="170408"/>
                  </a:lnTo>
                  <a:lnTo>
                    <a:pt x="167055" y="166116"/>
                  </a:lnTo>
                  <a:lnTo>
                    <a:pt x="172707" y="160718"/>
                  </a:lnTo>
                  <a:lnTo>
                    <a:pt x="178777" y="166116"/>
                  </a:lnTo>
                  <a:lnTo>
                    <a:pt x="185648" y="170408"/>
                  </a:lnTo>
                  <a:lnTo>
                    <a:pt x="193167" y="173240"/>
                  </a:lnTo>
                  <a:lnTo>
                    <a:pt x="201206" y="174269"/>
                  </a:lnTo>
                  <a:lnTo>
                    <a:pt x="263372" y="174269"/>
                  </a:lnTo>
                  <a:lnTo>
                    <a:pt x="288772" y="157975"/>
                  </a:lnTo>
                  <a:lnTo>
                    <a:pt x="289509" y="156870"/>
                  </a:lnTo>
                  <a:lnTo>
                    <a:pt x="291503" y="146596"/>
                  </a:lnTo>
                  <a:lnTo>
                    <a:pt x="291668" y="145732"/>
                  </a:lnTo>
                  <a:lnTo>
                    <a:pt x="291744" y="60845"/>
                  </a:lnTo>
                  <a:close/>
                </a:path>
                <a:path w="706120" h="234315">
                  <a:moveTo>
                    <a:pt x="297522" y="204393"/>
                  </a:moveTo>
                  <a:lnTo>
                    <a:pt x="290461" y="197040"/>
                  </a:lnTo>
                  <a:lnTo>
                    <a:pt x="281317" y="197040"/>
                  </a:lnTo>
                  <a:lnTo>
                    <a:pt x="272516" y="197040"/>
                  </a:lnTo>
                  <a:lnTo>
                    <a:pt x="264718" y="204393"/>
                  </a:lnTo>
                  <a:lnTo>
                    <a:pt x="264718" y="222834"/>
                  </a:lnTo>
                  <a:lnTo>
                    <a:pt x="272516" y="229755"/>
                  </a:lnTo>
                  <a:lnTo>
                    <a:pt x="290461" y="229755"/>
                  </a:lnTo>
                  <a:lnTo>
                    <a:pt x="297522" y="222834"/>
                  </a:lnTo>
                  <a:lnTo>
                    <a:pt x="297522" y="204393"/>
                  </a:lnTo>
                  <a:close/>
                </a:path>
                <a:path w="706120" h="234315">
                  <a:moveTo>
                    <a:pt x="535482" y="12255"/>
                  </a:moveTo>
                  <a:lnTo>
                    <a:pt x="528078" y="4762"/>
                  </a:lnTo>
                  <a:lnTo>
                    <a:pt x="510133" y="4762"/>
                  </a:lnTo>
                  <a:lnTo>
                    <a:pt x="502615" y="12255"/>
                  </a:lnTo>
                  <a:lnTo>
                    <a:pt x="502615" y="30721"/>
                  </a:lnTo>
                  <a:lnTo>
                    <a:pt x="510133" y="38087"/>
                  </a:lnTo>
                  <a:lnTo>
                    <a:pt x="519277" y="38087"/>
                  </a:lnTo>
                  <a:lnTo>
                    <a:pt x="528078" y="38087"/>
                  </a:lnTo>
                  <a:lnTo>
                    <a:pt x="535482" y="30721"/>
                  </a:lnTo>
                  <a:lnTo>
                    <a:pt x="535482" y="12255"/>
                  </a:lnTo>
                  <a:close/>
                </a:path>
                <a:path w="706120" h="234315">
                  <a:moveTo>
                    <a:pt x="645668" y="7962"/>
                  </a:moveTo>
                  <a:lnTo>
                    <a:pt x="618223" y="7962"/>
                  </a:lnTo>
                  <a:lnTo>
                    <a:pt x="618223" y="143573"/>
                  </a:lnTo>
                  <a:lnTo>
                    <a:pt x="612863" y="146596"/>
                  </a:lnTo>
                  <a:lnTo>
                    <a:pt x="581456" y="146596"/>
                  </a:lnTo>
                  <a:lnTo>
                    <a:pt x="581456" y="125691"/>
                  </a:lnTo>
                  <a:lnTo>
                    <a:pt x="577583" y="93738"/>
                  </a:lnTo>
                  <a:lnTo>
                    <a:pt x="571004" y="81000"/>
                  </a:lnTo>
                  <a:lnTo>
                    <a:pt x="566039" y="71386"/>
                  </a:lnTo>
                  <a:lnTo>
                    <a:pt x="554710" y="63627"/>
                  </a:lnTo>
                  <a:lnTo>
                    <a:pt x="554710" y="125691"/>
                  </a:lnTo>
                  <a:lnTo>
                    <a:pt x="554710" y="146596"/>
                  </a:lnTo>
                  <a:lnTo>
                    <a:pt x="452272" y="146596"/>
                  </a:lnTo>
                  <a:lnTo>
                    <a:pt x="452272" y="119062"/>
                  </a:lnTo>
                  <a:lnTo>
                    <a:pt x="468426" y="102603"/>
                  </a:lnTo>
                  <a:lnTo>
                    <a:pt x="481088" y="93268"/>
                  </a:lnTo>
                  <a:lnTo>
                    <a:pt x="484593" y="90678"/>
                  </a:lnTo>
                  <a:lnTo>
                    <a:pt x="500570" y="83540"/>
                  </a:lnTo>
                  <a:lnTo>
                    <a:pt x="500113" y="83540"/>
                  </a:lnTo>
                  <a:lnTo>
                    <a:pt x="517131" y="81000"/>
                  </a:lnTo>
                  <a:lnTo>
                    <a:pt x="532384" y="83540"/>
                  </a:lnTo>
                  <a:lnTo>
                    <a:pt x="544258" y="91516"/>
                  </a:lnTo>
                  <a:lnTo>
                    <a:pt x="551967" y="105397"/>
                  </a:lnTo>
                  <a:lnTo>
                    <a:pt x="554710" y="125691"/>
                  </a:lnTo>
                  <a:lnTo>
                    <a:pt x="554710" y="63627"/>
                  </a:lnTo>
                  <a:lnTo>
                    <a:pt x="546862" y="58242"/>
                  </a:lnTo>
                  <a:lnTo>
                    <a:pt x="520153" y="53936"/>
                  </a:lnTo>
                  <a:lnTo>
                    <a:pt x="501129" y="57124"/>
                  </a:lnTo>
                  <a:lnTo>
                    <a:pt x="483425" y="65735"/>
                  </a:lnTo>
                  <a:lnTo>
                    <a:pt x="467131" y="78244"/>
                  </a:lnTo>
                  <a:lnTo>
                    <a:pt x="452272" y="93268"/>
                  </a:lnTo>
                  <a:lnTo>
                    <a:pt x="452272" y="65735"/>
                  </a:lnTo>
                  <a:lnTo>
                    <a:pt x="424827" y="65735"/>
                  </a:lnTo>
                  <a:lnTo>
                    <a:pt x="424827" y="146596"/>
                  </a:lnTo>
                  <a:lnTo>
                    <a:pt x="387184" y="146596"/>
                  </a:lnTo>
                  <a:lnTo>
                    <a:pt x="387184" y="59105"/>
                  </a:lnTo>
                  <a:lnTo>
                    <a:pt x="359575" y="59105"/>
                  </a:lnTo>
                  <a:lnTo>
                    <a:pt x="359575" y="176860"/>
                  </a:lnTo>
                  <a:lnTo>
                    <a:pt x="357771" y="186702"/>
                  </a:lnTo>
                  <a:lnTo>
                    <a:pt x="352767" y="194297"/>
                  </a:lnTo>
                  <a:lnTo>
                    <a:pt x="345160" y="199199"/>
                  </a:lnTo>
                  <a:lnTo>
                    <a:pt x="335559" y="200926"/>
                  </a:lnTo>
                  <a:lnTo>
                    <a:pt x="323735" y="200926"/>
                  </a:lnTo>
                  <a:lnTo>
                    <a:pt x="323735" y="228460"/>
                  </a:lnTo>
                  <a:lnTo>
                    <a:pt x="335559" y="228460"/>
                  </a:lnTo>
                  <a:lnTo>
                    <a:pt x="355968" y="224510"/>
                  </a:lnTo>
                  <a:lnTo>
                    <a:pt x="372351" y="213626"/>
                  </a:lnTo>
                  <a:lnTo>
                    <a:pt x="383235" y="197269"/>
                  </a:lnTo>
                  <a:lnTo>
                    <a:pt x="387184" y="176860"/>
                  </a:lnTo>
                  <a:lnTo>
                    <a:pt x="387184" y="174269"/>
                  </a:lnTo>
                  <a:lnTo>
                    <a:pt x="617347" y="174269"/>
                  </a:lnTo>
                  <a:lnTo>
                    <a:pt x="628599" y="172085"/>
                  </a:lnTo>
                  <a:lnTo>
                    <a:pt x="637578" y="166052"/>
                  </a:lnTo>
                  <a:lnTo>
                    <a:pt x="643521" y="156883"/>
                  </a:lnTo>
                  <a:lnTo>
                    <a:pt x="645426" y="146596"/>
                  </a:lnTo>
                  <a:lnTo>
                    <a:pt x="645668" y="145300"/>
                  </a:lnTo>
                  <a:lnTo>
                    <a:pt x="645668" y="7962"/>
                  </a:lnTo>
                  <a:close/>
                </a:path>
                <a:path w="706120" h="234315">
                  <a:moveTo>
                    <a:pt x="705739" y="7962"/>
                  </a:moveTo>
                  <a:lnTo>
                    <a:pt x="678522" y="7962"/>
                  </a:lnTo>
                  <a:lnTo>
                    <a:pt x="678522" y="174269"/>
                  </a:lnTo>
                  <a:lnTo>
                    <a:pt x="705739" y="174269"/>
                  </a:lnTo>
                  <a:lnTo>
                    <a:pt x="705739" y="79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8069" y="806108"/>
              <a:ext cx="106745" cy="17751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5259" y="757106"/>
              <a:ext cx="105871" cy="17081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3114" y="758441"/>
              <a:ext cx="133082" cy="22409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199053" y="740968"/>
              <a:ext cx="597535" cy="242570"/>
            </a:xfrm>
            <a:custGeom>
              <a:avLst/>
              <a:gdLst/>
              <a:ahLst/>
              <a:cxnLst/>
              <a:rect l="l" t="t" r="r" b="b"/>
              <a:pathLst>
                <a:path w="597534" h="242569">
                  <a:moveTo>
                    <a:pt x="27444" y="21082"/>
                  </a:moveTo>
                  <a:lnTo>
                    <a:pt x="0" y="21082"/>
                  </a:lnTo>
                  <a:lnTo>
                    <a:pt x="0" y="187388"/>
                  </a:lnTo>
                  <a:lnTo>
                    <a:pt x="27444" y="187388"/>
                  </a:lnTo>
                  <a:lnTo>
                    <a:pt x="27444" y="21082"/>
                  </a:lnTo>
                  <a:close/>
                </a:path>
                <a:path w="597534" h="242569">
                  <a:moveTo>
                    <a:pt x="153479" y="20612"/>
                  </a:moveTo>
                  <a:lnTo>
                    <a:pt x="146075" y="13119"/>
                  </a:lnTo>
                  <a:lnTo>
                    <a:pt x="128130" y="13119"/>
                  </a:lnTo>
                  <a:lnTo>
                    <a:pt x="120611" y="20612"/>
                  </a:lnTo>
                  <a:lnTo>
                    <a:pt x="120611" y="38493"/>
                  </a:lnTo>
                  <a:lnTo>
                    <a:pt x="128130" y="45986"/>
                  </a:lnTo>
                  <a:lnTo>
                    <a:pt x="137274" y="45986"/>
                  </a:lnTo>
                  <a:lnTo>
                    <a:pt x="146075" y="45986"/>
                  </a:lnTo>
                  <a:lnTo>
                    <a:pt x="153479" y="38493"/>
                  </a:lnTo>
                  <a:lnTo>
                    <a:pt x="153479" y="20612"/>
                  </a:lnTo>
                  <a:close/>
                </a:path>
                <a:path w="597534" h="242569">
                  <a:moveTo>
                    <a:pt x="200317" y="20612"/>
                  </a:moveTo>
                  <a:lnTo>
                    <a:pt x="192925" y="13119"/>
                  </a:lnTo>
                  <a:lnTo>
                    <a:pt x="175437" y="13119"/>
                  </a:lnTo>
                  <a:lnTo>
                    <a:pt x="167462" y="20612"/>
                  </a:lnTo>
                  <a:lnTo>
                    <a:pt x="167462" y="38493"/>
                  </a:lnTo>
                  <a:lnTo>
                    <a:pt x="175437" y="45986"/>
                  </a:lnTo>
                  <a:lnTo>
                    <a:pt x="184124" y="45986"/>
                  </a:lnTo>
                  <a:lnTo>
                    <a:pt x="192925" y="45986"/>
                  </a:lnTo>
                  <a:lnTo>
                    <a:pt x="200317" y="38493"/>
                  </a:lnTo>
                  <a:lnTo>
                    <a:pt x="200317" y="20612"/>
                  </a:lnTo>
                  <a:close/>
                </a:path>
                <a:path w="597534" h="242569">
                  <a:moveTo>
                    <a:pt x="295186" y="37630"/>
                  </a:moveTo>
                  <a:lnTo>
                    <a:pt x="269887" y="37630"/>
                  </a:lnTo>
                  <a:lnTo>
                    <a:pt x="263372" y="33731"/>
                  </a:lnTo>
                  <a:lnTo>
                    <a:pt x="261505" y="27990"/>
                  </a:lnTo>
                  <a:lnTo>
                    <a:pt x="261505" y="17881"/>
                  </a:lnTo>
                  <a:lnTo>
                    <a:pt x="264706" y="15278"/>
                  </a:lnTo>
                  <a:lnTo>
                    <a:pt x="275082" y="15278"/>
                  </a:lnTo>
                  <a:lnTo>
                    <a:pt x="278980" y="18757"/>
                  </a:lnTo>
                  <a:lnTo>
                    <a:pt x="279857" y="25374"/>
                  </a:lnTo>
                  <a:lnTo>
                    <a:pt x="293903" y="25374"/>
                  </a:lnTo>
                  <a:lnTo>
                    <a:pt x="291515" y="14427"/>
                  </a:lnTo>
                  <a:lnTo>
                    <a:pt x="286461" y="6489"/>
                  </a:lnTo>
                  <a:lnTo>
                    <a:pt x="279019" y="1638"/>
                  </a:lnTo>
                  <a:lnTo>
                    <a:pt x="269481" y="0"/>
                  </a:lnTo>
                  <a:lnTo>
                    <a:pt x="259880" y="1651"/>
                  </a:lnTo>
                  <a:lnTo>
                    <a:pt x="252882" y="6261"/>
                  </a:lnTo>
                  <a:lnTo>
                    <a:pt x="248615" y="13322"/>
                  </a:lnTo>
                  <a:lnTo>
                    <a:pt x="247167" y="22352"/>
                  </a:lnTo>
                  <a:lnTo>
                    <a:pt x="247167" y="28854"/>
                  </a:lnTo>
                  <a:lnTo>
                    <a:pt x="249377" y="33731"/>
                  </a:lnTo>
                  <a:lnTo>
                    <a:pt x="252818" y="37630"/>
                  </a:lnTo>
                  <a:lnTo>
                    <a:pt x="244017" y="37630"/>
                  </a:lnTo>
                  <a:lnTo>
                    <a:pt x="244017" y="52895"/>
                  </a:lnTo>
                  <a:lnTo>
                    <a:pt x="295186" y="52895"/>
                  </a:lnTo>
                  <a:lnTo>
                    <a:pt x="295186" y="37630"/>
                  </a:lnTo>
                  <a:close/>
                </a:path>
                <a:path w="597534" h="242569">
                  <a:moveTo>
                    <a:pt x="353504" y="217081"/>
                  </a:moveTo>
                  <a:lnTo>
                    <a:pt x="345986" y="209727"/>
                  </a:lnTo>
                  <a:lnTo>
                    <a:pt x="337312" y="209727"/>
                  </a:lnTo>
                  <a:lnTo>
                    <a:pt x="328041" y="209727"/>
                  </a:lnTo>
                  <a:lnTo>
                    <a:pt x="320230" y="217081"/>
                  </a:lnTo>
                  <a:lnTo>
                    <a:pt x="320230" y="235089"/>
                  </a:lnTo>
                  <a:lnTo>
                    <a:pt x="328041" y="242443"/>
                  </a:lnTo>
                  <a:lnTo>
                    <a:pt x="345986" y="242443"/>
                  </a:lnTo>
                  <a:lnTo>
                    <a:pt x="353504" y="235089"/>
                  </a:lnTo>
                  <a:lnTo>
                    <a:pt x="353504" y="217081"/>
                  </a:lnTo>
                  <a:close/>
                </a:path>
                <a:path w="597534" h="242569">
                  <a:moveTo>
                    <a:pt x="400240" y="217081"/>
                  </a:moveTo>
                  <a:lnTo>
                    <a:pt x="392836" y="209727"/>
                  </a:lnTo>
                  <a:lnTo>
                    <a:pt x="383578" y="209727"/>
                  </a:lnTo>
                  <a:lnTo>
                    <a:pt x="374891" y="209727"/>
                  </a:lnTo>
                  <a:lnTo>
                    <a:pt x="367372" y="217081"/>
                  </a:lnTo>
                  <a:lnTo>
                    <a:pt x="367372" y="235089"/>
                  </a:lnTo>
                  <a:lnTo>
                    <a:pt x="374891" y="242443"/>
                  </a:lnTo>
                  <a:lnTo>
                    <a:pt x="392836" y="242443"/>
                  </a:lnTo>
                  <a:lnTo>
                    <a:pt x="400240" y="235089"/>
                  </a:lnTo>
                  <a:lnTo>
                    <a:pt x="400240" y="217081"/>
                  </a:lnTo>
                  <a:close/>
                </a:path>
                <a:path w="597534" h="242569">
                  <a:moveTo>
                    <a:pt x="597535" y="119507"/>
                  </a:moveTo>
                  <a:lnTo>
                    <a:pt x="588225" y="92760"/>
                  </a:lnTo>
                  <a:lnTo>
                    <a:pt x="584822" y="90106"/>
                  </a:lnTo>
                  <a:lnTo>
                    <a:pt x="570026" y="78625"/>
                  </a:lnTo>
                  <a:lnTo>
                    <a:pt x="570026" y="119507"/>
                  </a:lnTo>
                  <a:lnTo>
                    <a:pt x="570026" y="135216"/>
                  </a:lnTo>
                  <a:lnTo>
                    <a:pt x="545617" y="159715"/>
                  </a:lnTo>
                  <a:lnTo>
                    <a:pt x="533730" y="159715"/>
                  </a:lnTo>
                  <a:lnTo>
                    <a:pt x="533730" y="127000"/>
                  </a:lnTo>
                  <a:lnTo>
                    <a:pt x="531685" y="113461"/>
                  </a:lnTo>
                  <a:lnTo>
                    <a:pt x="526592" y="103784"/>
                  </a:lnTo>
                  <a:lnTo>
                    <a:pt x="525995" y="102654"/>
                  </a:lnTo>
                  <a:lnTo>
                    <a:pt x="517258" y="94792"/>
                  </a:lnTo>
                  <a:lnTo>
                    <a:pt x="510590" y="91998"/>
                  </a:lnTo>
                  <a:lnTo>
                    <a:pt x="510590" y="126136"/>
                  </a:lnTo>
                  <a:lnTo>
                    <a:pt x="510590" y="159715"/>
                  </a:lnTo>
                  <a:lnTo>
                    <a:pt x="486410" y="159715"/>
                  </a:lnTo>
                  <a:lnTo>
                    <a:pt x="477989" y="157530"/>
                  </a:lnTo>
                  <a:lnTo>
                    <a:pt x="470890" y="152654"/>
                  </a:lnTo>
                  <a:lnTo>
                    <a:pt x="466077" y="145732"/>
                  </a:lnTo>
                  <a:lnTo>
                    <a:pt x="465810" y="144754"/>
                  </a:lnTo>
                  <a:lnTo>
                    <a:pt x="464159" y="136944"/>
                  </a:lnTo>
                  <a:lnTo>
                    <a:pt x="464159" y="126136"/>
                  </a:lnTo>
                  <a:lnTo>
                    <a:pt x="477469" y="105359"/>
                  </a:lnTo>
                  <a:lnTo>
                    <a:pt x="477164" y="105359"/>
                  </a:lnTo>
                  <a:lnTo>
                    <a:pt x="487756" y="103784"/>
                  </a:lnTo>
                  <a:lnTo>
                    <a:pt x="497420" y="105359"/>
                  </a:lnTo>
                  <a:lnTo>
                    <a:pt x="504596" y="109829"/>
                  </a:lnTo>
                  <a:lnTo>
                    <a:pt x="508939" y="116687"/>
                  </a:lnTo>
                  <a:lnTo>
                    <a:pt x="509054" y="116865"/>
                  </a:lnTo>
                  <a:lnTo>
                    <a:pt x="510590" y="126136"/>
                  </a:lnTo>
                  <a:lnTo>
                    <a:pt x="510590" y="91998"/>
                  </a:lnTo>
                  <a:lnTo>
                    <a:pt x="506107" y="90106"/>
                  </a:lnTo>
                  <a:lnTo>
                    <a:pt x="531114" y="90576"/>
                  </a:lnTo>
                  <a:lnTo>
                    <a:pt x="551205" y="96418"/>
                  </a:lnTo>
                  <a:lnTo>
                    <a:pt x="564718" y="106451"/>
                  </a:lnTo>
                  <a:lnTo>
                    <a:pt x="570026" y="119507"/>
                  </a:lnTo>
                  <a:lnTo>
                    <a:pt x="570026" y="78625"/>
                  </a:lnTo>
                  <a:lnTo>
                    <a:pt x="563067" y="73215"/>
                  </a:lnTo>
                  <a:lnTo>
                    <a:pt x="524179" y="64350"/>
                  </a:lnTo>
                  <a:lnTo>
                    <a:pt x="473710" y="69621"/>
                  </a:lnTo>
                  <a:lnTo>
                    <a:pt x="473710" y="83197"/>
                  </a:lnTo>
                  <a:lnTo>
                    <a:pt x="460552" y="88823"/>
                  </a:lnTo>
                  <a:lnTo>
                    <a:pt x="450316" y="98107"/>
                  </a:lnTo>
                  <a:lnTo>
                    <a:pt x="443598" y="110426"/>
                  </a:lnTo>
                  <a:lnTo>
                    <a:pt x="441020" y="125120"/>
                  </a:lnTo>
                  <a:lnTo>
                    <a:pt x="441020" y="146596"/>
                  </a:lnTo>
                  <a:lnTo>
                    <a:pt x="443992" y="154355"/>
                  </a:lnTo>
                  <a:lnTo>
                    <a:pt x="444055" y="154520"/>
                  </a:lnTo>
                  <a:lnTo>
                    <a:pt x="449237" y="159715"/>
                  </a:lnTo>
                  <a:lnTo>
                    <a:pt x="396735" y="159715"/>
                  </a:lnTo>
                  <a:lnTo>
                    <a:pt x="388569" y="158267"/>
                  </a:lnTo>
                  <a:lnTo>
                    <a:pt x="388251" y="158267"/>
                  </a:lnTo>
                  <a:lnTo>
                    <a:pt x="382473" y="154025"/>
                  </a:lnTo>
                  <a:lnTo>
                    <a:pt x="379349" y="147802"/>
                  </a:lnTo>
                  <a:lnTo>
                    <a:pt x="378498" y="140982"/>
                  </a:lnTo>
                  <a:lnTo>
                    <a:pt x="378383" y="136080"/>
                  </a:lnTo>
                  <a:lnTo>
                    <a:pt x="378790" y="133908"/>
                  </a:lnTo>
                  <a:lnTo>
                    <a:pt x="378790" y="74383"/>
                  </a:lnTo>
                  <a:lnTo>
                    <a:pt x="351345" y="74383"/>
                  </a:lnTo>
                  <a:lnTo>
                    <a:pt x="351345" y="140982"/>
                  </a:lnTo>
                  <a:lnTo>
                    <a:pt x="350507" y="147802"/>
                  </a:lnTo>
                  <a:lnTo>
                    <a:pt x="333235" y="159715"/>
                  </a:lnTo>
                  <a:lnTo>
                    <a:pt x="304038" y="159715"/>
                  </a:lnTo>
                  <a:lnTo>
                    <a:pt x="295668" y="158267"/>
                  </a:lnTo>
                  <a:lnTo>
                    <a:pt x="295351" y="158267"/>
                  </a:lnTo>
                  <a:lnTo>
                    <a:pt x="289598" y="154025"/>
                  </a:lnTo>
                  <a:lnTo>
                    <a:pt x="286575" y="147802"/>
                  </a:lnTo>
                  <a:lnTo>
                    <a:pt x="285788" y="140982"/>
                  </a:lnTo>
                  <a:lnTo>
                    <a:pt x="285686" y="74383"/>
                  </a:lnTo>
                  <a:lnTo>
                    <a:pt x="258013" y="74383"/>
                  </a:lnTo>
                  <a:lnTo>
                    <a:pt x="257911" y="140982"/>
                  </a:lnTo>
                  <a:lnTo>
                    <a:pt x="257175" y="147802"/>
                  </a:lnTo>
                  <a:lnTo>
                    <a:pt x="254304" y="154025"/>
                  </a:lnTo>
                  <a:lnTo>
                    <a:pt x="248716" y="158267"/>
                  </a:lnTo>
                  <a:lnTo>
                    <a:pt x="248386" y="158267"/>
                  </a:lnTo>
                  <a:lnTo>
                    <a:pt x="240118" y="159715"/>
                  </a:lnTo>
                  <a:lnTo>
                    <a:pt x="216522" y="159715"/>
                  </a:lnTo>
                  <a:lnTo>
                    <a:pt x="215709" y="158851"/>
                  </a:lnTo>
                  <a:lnTo>
                    <a:pt x="210464" y="153225"/>
                  </a:lnTo>
                  <a:lnTo>
                    <a:pt x="210464" y="92430"/>
                  </a:lnTo>
                  <a:lnTo>
                    <a:pt x="210464" y="65151"/>
                  </a:lnTo>
                  <a:lnTo>
                    <a:pt x="182841" y="65151"/>
                  </a:lnTo>
                  <a:lnTo>
                    <a:pt x="182841" y="92430"/>
                  </a:lnTo>
                  <a:lnTo>
                    <a:pt x="182841" y="145732"/>
                  </a:lnTo>
                  <a:lnTo>
                    <a:pt x="177241" y="151485"/>
                  </a:lnTo>
                  <a:lnTo>
                    <a:pt x="170434" y="155587"/>
                  </a:lnTo>
                  <a:lnTo>
                    <a:pt x="162699" y="158038"/>
                  </a:lnTo>
                  <a:lnTo>
                    <a:pt x="154355" y="158851"/>
                  </a:lnTo>
                  <a:lnTo>
                    <a:pt x="145415" y="156921"/>
                  </a:lnTo>
                  <a:lnTo>
                    <a:pt x="138036" y="151625"/>
                  </a:lnTo>
                  <a:lnTo>
                    <a:pt x="133007" y="143700"/>
                  </a:lnTo>
                  <a:lnTo>
                    <a:pt x="131165" y="133908"/>
                  </a:lnTo>
                  <a:lnTo>
                    <a:pt x="131165" y="117767"/>
                  </a:lnTo>
                  <a:lnTo>
                    <a:pt x="132969" y="107365"/>
                  </a:lnTo>
                  <a:lnTo>
                    <a:pt x="138023" y="99377"/>
                  </a:lnTo>
                  <a:lnTo>
                    <a:pt x="145757" y="94246"/>
                  </a:lnTo>
                  <a:lnTo>
                    <a:pt x="155625" y="92430"/>
                  </a:lnTo>
                  <a:lnTo>
                    <a:pt x="182841" y="92430"/>
                  </a:lnTo>
                  <a:lnTo>
                    <a:pt x="182841" y="65151"/>
                  </a:lnTo>
                  <a:lnTo>
                    <a:pt x="155625" y="65151"/>
                  </a:lnTo>
                  <a:lnTo>
                    <a:pt x="134975" y="69176"/>
                  </a:lnTo>
                  <a:lnTo>
                    <a:pt x="118465" y="80276"/>
                  </a:lnTo>
                  <a:lnTo>
                    <a:pt x="107505" y="96977"/>
                  </a:lnTo>
                  <a:lnTo>
                    <a:pt x="103543" y="117767"/>
                  </a:lnTo>
                  <a:lnTo>
                    <a:pt x="103543" y="133908"/>
                  </a:lnTo>
                  <a:lnTo>
                    <a:pt x="107480" y="154025"/>
                  </a:lnTo>
                  <a:lnTo>
                    <a:pt x="107543" y="154355"/>
                  </a:lnTo>
                  <a:lnTo>
                    <a:pt x="118478" y="171094"/>
                  </a:lnTo>
                  <a:lnTo>
                    <a:pt x="134696" y="182435"/>
                  </a:lnTo>
                  <a:lnTo>
                    <a:pt x="134874" y="182435"/>
                  </a:lnTo>
                  <a:lnTo>
                    <a:pt x="154355" y="186524"/>
                  </a:lnTo>
                  <a:lnTo>
                    <a:pt x="166001" y="185470"/>
                  </a:lnTo>
                  <a:lnTo>
                    <a:pt x="176060" y="182435"/>
                  </a:lnTo>
                  <a:lnTo>
                    <a:pt x="184556" y="177584"/>
                  </a:lnTo>
                  <a:lnTo>
                    <a:pt x="191528" y="171094"/>
                  </a:lnTo>
                  <a:lnTo>
                    <a:pt x="198183" y="177901"/>
                  </a:lnTo>
                  <a:lnTo>
                    <a:pt x="206184" y="183019"/>
                  </a:lnTo>
                  <a:lnTo>
                    <a:pt x="215671" y="186359"/>
                  </a:lnTo>
                  <a:lnTo>
                    <a:pt x="216319" y="186359"/>
                  </a:lnTo>
                  <a:lnTo>
                    <a:pt x="225615" y="187388"/>
                  </a:lnTo>
                  <a:lnTo>
                    <a:pt x="239649" y="187388"/>
                  </a:lnTo>
                  <a:lnTo>
                    <a:pt x="250202" y="186359"/>
                  </a:lnTo>
                  <a:lnTo>
                    <a:pt x="259003" y="183527"/>
                  </a:lnTo>
                  <a:lnTo>
                    <a:pt x="266217" y="179235"/>
                  </a:lnTo>
                  <a:lnTo>
                    <a:pt x="272046" y="173837"/>
                  </a:lnTo>
                  <a:lnTo>
                    <a:pt x="278015" y="179235"/>
                  </a:lnTo>
                  <a:lnTo>
                    <a:pt x="284734" y="183527"/>
                  </a:lnTo>
                  <a:lnTo>
                    <a:pt x="292138" y="186359"/>
                  </a:lnTo>
                  <a:lnTo>
                    <a:pt x="300139" y="187388"/>
                  </a:lnTo>
                  <a:lnTo>
                    <a:pt x="332816" y="187388"/>
                  </a:lnTo>
                  <a:lnTo>
                    <a:pt x="343192" y="186359"/>
                  </a:lnTo>
                  <a:lnTo>
                    <a:pt x="351967" y="183527"/>
                  </a:lnTo>
                  <a:lnTo>
                    <a:pt x="359156" y="179235"/>
                  </a:lnTo>
                  <a:lnTo>
                    <a:pt x="364807" y="173837"/>
                  </a:lnTo>
                  <a:lnTo>
                    <a:pt x="370890" y="179235"/>
                  </a:lnTo>
                  <a:lnTo>
                    <a:pt x="377748" y="183527"/>
                  </a:lnTo>
                  <a:lnTo>
                    <a:pt x="385267" y="186359"/>
                  </a:lnTo>
                  <a:lnTo>
                    <a:pt x="393306" y="187388"/>
                  </a:lnTo>
                  <a:lnTo>
                    <a:pt x="546430" y="187388"/>
                  </a:lnTo>
                  <a:lnTo>
                    <a:pt x="566381" y="183375"/>
                  </a:lnTo>
                  <a:lnTo>
                    <a:pt x="580529" y="173837"/>
                  </a:lnTo>
                  <a:lnTo>
                    <a:pt x="582625" y="172427"/>
                  </a:lnTo>
                  <a:lnTo>
                    <a:pt x="583514" y="171094"/>
                  </a:lnTo>
                  <a:lnTo>
                    <a:pt x="591134" y="159715"/>
                  </a:lnTo>
                  <a:lnTo>
                    <a:pt x="593534" y="156133"/>
                  </a:lnTo>
                  <a:lnTo>
                    <a:pt x="597535" y="136080"/>
                  </a:lnTo>
                  <a:lnTo>
                    <a:pt x="597535" y="119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20963" y="762041"/>
              <a:ext cx="197700" cy="1663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11389" y="1056622"/>
              <a:ext cx="200765" cy="13649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136407" y="1056792"/>
              <a:ext cx="335915" cy="168275"/>
            </a:xfrm>
            <a:custGeom>
              <a:avLst/>
              <a:gdLst/>
              <a:ahLst/>
              <a:cxnLst/>
              <a:rect l="l" t="t" r="r" b="b"/>
              <a:pathLst>
                <a:path w="335915" h="168275">
                  <a:moveTo>
                    <a:pt x="82296" y="66713"/>
                  </a:moveTo>
                  <a:lnTo>
                    <a:pt x="76898" y="48907"/>
                  </a:lnTo>
                  <a:lnTo>
                    <a:pt x="74968" y="42557"/>
                  </a:lnTo>
                  <a:lnTo>
                    <a:pt x="56464" y="31762"/>
                  </a:lnTo>
                  <a:lnTo>
                    <a:pt x="31953" y="31445"/>
                  </a:lnTo>
                  <a:lnTo>
                    <a:pt x="6654" y="38747"/>
                  </a:lnTo>
                  <a:lnTo>
                    <a:pt x="10553" y="54889"/>
                  </a:lnTo>
                  <a:lnTo>
                    <a:pt x="27660" y="49834"/>
                  </a:lnTo>
                  <a:lnTo>
                    <a:pt x="43154" y="48907"/>
                  </a:lnTo>
                  <a:lnTo>
                    <a:pt x="54381" y="54038"/>
                  </a:lnTo>
                  <a:lnTo>
                    <a:pt x="58712" y="67144"/>
                  </a:lnTo>
                  <a:lnTo>
                    <a:pt x="58712" y="72478"/>
                  </a:lnTo>
                  <a:lnTo>
                    <a:pt x="58712" y="86461"/>
                  </a:lnTo>
                  <a:lnTo>
                    <a:pt x="58712" y="108800"/>
                  </a:lnTo>
                  <a:lnTo>
                    <a:pt x="52933" y="114427"/>
                  </a:lnTo>
                  <a:lnTo>
                    <a:pt x="46418" y="118021"/>
                  </a:lnTo>
                  <a:lnTo>
                    <a:pt x="28930" y="118021"/>
                  </a:lnTo>
                  <a:lnTo>
                    <a:pt x="22847" y="113982"/>
                  </a:lnTo>
                  <a:lnTo>
                    <a:pt x="22847" y="106210"/>
                  </a:lnTo>
                  <a:lnTo>
                    <a:pt x="24993" y="98679"/>
                  </a:lnTo>
                  <a:lnTo>
                    <a:pt x="31559" y="91732"/>
                  </a:lnTo>
                  <a:lnTo>
                    <a:pt x="42735" y="87096"/>
                  </a:lnTo>
                  <a:lnTo>
                    <a:pt x="58712" y="86461"/>
                  </a:lnTo>
                  <a:lnTo>
                    <a:pt x="58712" y="72478"/>
                  </a:lnTo>
                  <a:lnTo>
                    <a:pt x="34226" y="74472"/>
                  </a:lnTo>
                  <a:lnTo>
                    <a:pt x="15735" y="81826"/>
                  </a:lnTo>
                  <a:lnTo>
                    <a:pt x="4064" y="93700"/>
                  </a:lnTo>
                  <a:lnTo>
                    <a:pt x="114" y="108800"/>
                  </a:lnTo>
                  <a:lnTo>
                    <a:pt x="0" y="109232"/>
                  </a:lnTo>
                  <a:lnTo>
                    <a:pt x="26746" y="136321"/>
                  </a:lnTo>
                  <a:lnTo>
                    <a:pt x="35382" y="135496"/>
                  </a:lnTo>
                  <a:lnTo>
                    <a:pt x="43497" y="132956"/>
                  </a:lnTo>
                  <a:lnTo>
                    <a:pt x="51117" y="128600"/>
                  </a:lnTo>
                  <a:lnTo>
                    <a:pt x="58280" y="122351"/>
                  </a:lnTo>
                  <a:lnTo>
                    <a:pt x="58280" y="134594"/>
                  </a:lnTo>
                  <a:lnTo>
                    <a:pt x="82296" y="134594"/>
                  </a:lnTo>
                  <a:lnTo>
                    <a:pt x="82296" y="122351"/>
                  </a:lnTo>
                  <a:lnTo>
                    <a:pt x="82296" y="118021"/>
                  </a:lnTo>
                  <a:lnTo>
                    <a:pt x="82296" y="86461"/>
                  </a:lnTo>
                  <a:lnTo>
                    <a:pt x="82296" y="66713"/>
                  </a:lnTo>
                  <a:close/>
                </a:path>
                <a:path w="335915" h="168275">
                  <a:moveTo>
                    <a:pt x="156210" y="37884"/>
                  </a:moveTo>
                  <a:lnTo>
                    <a:pt x="136105" y="37884"/>
                  </a:lnTo>
                  <a:lnTo>
                    <a:pt x="136105" y="7620"/>
                  </a:lnTo>
                  <a:lnTo>
                    <a:pt x="112090" y="13817"/>
                  </a:lnTo>
                  <a:lnTo>
                    <a:pt x="112090" y="37884"/>
                  </a:lnTo>
                  <a:lnTo>
                    <a:pt x="102831" y="37884"/>
                  </a:lnTo>
                  <a:lnTo>
                    <a:pt x="99364" y="55753"/>
                  </a:lnTo>
                  <a:lnTo>
                    <a:pt x="112090" y="55753"/>
                  </a:lnTo>
                  <a:lnTo>
                    <a:pt x="112090" y="111391"/>
                  </a:lnTo>
                  <a:lnTo>
                    <a:pt x="113334" y="122288"/>
                  </a:lnTo>
                  <a:lnTo>
                    <a:pt x="117424" y="130403"/>
                  </a:lnTo>
                  <a:lnTo>
                    <a:pt x="124968" y="135445"/>
                  </a:lnTo>
                  <a:lnTo>
                    <a:pt x="136537" y="137198"/>
                  </a:lnTo>
                  <a:lnTo>
                    <a:pt x="140436" y="137198"/>
                  </a:lnTo>
                  <a:lnTo>
                    <a:pt x="150126" y="136321"/>
                  </a:lnTo>
                  <a:lnTo>
                    <a:pt x="154914" y="135458"/>
                  </a:lnTo>
                  <a:lnTo>
                    <a:pt x="154914" y="118452"/>
                  </a:lnTo>
                  <a:lnTo>
                    <a:pt x="153606" y="118884"/>
                  </a:lnTo>
                  <a:lnTo>
                    <a:pt x="148831" y="119316"/>
                  </a:lnTo>
                  <a:lnTo>
                    <a:pt x="140004" y="119316"/>
                  </a:lnTo>
                  <a:lnTo>
                    <a:pt x="136105" y="116293"/>
                  </a:lnTo>
                  <a:lnTo>
                    <a:pt x="136105" y="109232"/>
                  </a:lnTo>
                  <a:lnTo>
                    <a:pt x="136105" y="55753"/>
                  </a:lnTo>
                  <a:lnTo>
                    <a:pt x="153174" y="55753"/>
                  </a:lnTo>
                  <a:lnTo>
                    <a:pt x="156210" y="37884"/>
                  </a:lnTo>
                  <a:close/>
                </a:path>
                <a:path w="335915" h="168275">
                  <a:moveTo>
                    <a:pt x="203073" y="118021"/>
                  </a:moveTo>
                  <a:lnTo>
                    <a:pt x="185140" y="118021"/>
                  </a:lnTo>
                  <a:lnTo>
                    <a:pt x="184696" y="124942"/>
                  </a:lnTo>
                  <a:lnTo>
                    <a:pt x="183362" y="137718"/>
                  </a:lnTo>
                  <a:lnTo>
                    <a:pt x="181127" y="149720"/>
                  </a:lnTo>
                  <a:lnTo>
                    <a:pt x="176898" y="167894"/>
                  </a:lnTo>
                  <a:lnTo>
                    <a:pt x="191211" y="167894"/>
                  </a:lnTo>
                  <a:lnTo>
                    <a:pt x="194094" y="159880"/>
                  </a:lnTo>
                  <a:lnTo>
                    <a:pt x="197421" y="149225"/>
                  </a:lnTo>
                  <a:lnTo>
                    <a:pt x="200393" y="137160"/>
                  </a:lnTo>
                  <a:lnTo>
                    <a:pt x="202209" y="124942"/>
                  </a:lnTo>
                  <a:lnTo>
                    <a:pt x="203073" y="118021"/>
                  </a:lnTo>
                  <a:close/>
                </a:path>
                <a:path w="335915" h="168275">
                  <a:moveTo>
                    <a:pt x="335724" y="0"/>
                  </a:moveTo>
                  <a:lnTo>
                    <a:pt x="235470" y="0"/>
                  </a:lnTo>
                  <a:lnTo>
                    <a:pt x="235470" y="21551"/>
                  </a:lnTo>
                  <a:lnTo>
                    <a:pt x="272211" y="21551"/>
                  </a:lnTo>
                  <a:lnTo>
                    <a:pt x="272211" y="135648"/>
                  </a:lnTo>
                  <a:lnTo>
                    <a:pt x="298373" y="135648"/>
                  </a:lnTo>
                  <a:lnTo>
                    <a:pt x="298373" y="21551"/>
                  </a:lnTo>
                  <a:lnTo>
                    <a:pt x="335724" y="21551"/>
                  </a:lnTo>
                  <a:lnTo>
                    <a:pt x="3357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1366" y="1088232"/>
              <a:ext cx="82156" cy="10488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3217" y="1092079"/>
              <a:ext cx="99345" cy="997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53451" y="1088232"/>
              <a:ext cx="82156" cy="10488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61537" y="1090349"/>
              <a:ext cx="86177" cy="1010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70438" y="1055757"/>
              <a:ext cx="89265" cy="1373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8400" y="1054892"/>
              <a:ext cx="106745" cy="13908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60434" y="1092079"/>
              <a:ext cx="85769" cy="1018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68927" y="1064408"/>
              <a:ext cx="259521" cy="13043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52571" y="1090349"/>
              <a:ext cx="146541" cy="10103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21837" y="1086314"/>
              <a:ext cx="80991" cy="10853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62669" y="1055757"/>
              <a:ext cx="403849" cy="13822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89709" y="1089338"/>
              <a:ext cx="92819" cy="1037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06126" y="1058788"/>
              <a:ext cx="98937" cy="13259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29070" y="1064408"/>
              <a:ext cx="168508" cy="16329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037611" y="1056622"/>
              <a:ext cx="83820" cy="135255"/>
            </a:xfrm>
            <a:custGeom>
              <a:avLst/>
              <a:gdLst/>
              <a:ahLst/>
              <a:cxnLst/>
              <a:rect l="l" t="t" r="r" b="b"/>
              <a:pathLst>
                <a:path w="83820" h="135255">
                  <a:moveTo>
                    <a:pt x="24011" y="0"/>
                  </a:moveTo>
                  <a:lnTo>
                    <a:pt x="0" y="0"/>
                  </a:lnTo>
                  <a:lnTo>
                    <a:pt x="0" y="134761"/>
                  </a:lnTo>
                  <a:lnTo>
                    <a:pt x="24011" y="134761"/>
                  </a:lnTo>
                  <a:lnTo>
                    <a:pt x="24011" y="89213"/>
                  </a:lnTo>
                  <a:lnTo>
                    <a:pt x="55546" y="134761"/>
                  </a:lnTo>
                  <a:lnTo>
                    <a:pt x="83607" y="134761"/>
                  </a:lnTo>
                  <a:lnTo>
                    <a:pt x="44551" y="81433"/>
                  </a:lnTo>
                  <a:lnTo>
                    <a:pt x="80426" y="33296"/>
                  </a:lnTo>
                  <a:lnTo>
                    <a:pt x="53809" y="33296"/>
                  </a:lnTo>
                  <a:lnTo>
                    <a:pt x="24011" y="76963"/>
                  </a:lnTo>
                  <a:lnTo>
                    <a:pt x="240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551669" y="6132372"/>
            <a:ext cx="1447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رطاخملاو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ليلحتلا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ةلاكو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5172202" y="3155137"/>
            <a:ext cx="61106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95"/>
              </a:spcBef>
            </a:pPr>
            <a:r>
              <a:rPr sz="2800" b="0" spc="245" dirty="0">
                <a:latin typeface="+mj-lt"/>
                <a:cs typeface="Arial"/>
              </a:rPr>
              <a:t>ينمألا</a:t>
            </a:r>
            <a:r>
              <a:rPr sz="2800" b="0" spc="-220" dirty="0">
                <a:latin typeface="+mj-lt"/>
                <a:cs typeface="Arial"/>
              </a:rPr>
              <a:t> </a:t>
            </a:r>
            <a:r>
              <a:rPr sz="2800" b="0" dirty="0">
                <a:latin typeface="+mj-lt"/>
                <a:cs typeface="Arial"/>
              </a:rPr>
              <a:t>بناجلا</a:t>
            </a:r>
            <a:r>
              <a:rPr sz="2800" b="0" spc="-265" dirty="0">
                <a:latin typeface="+mj-lt"/>
                <a:cs typeface="Arial"/>
              </a:rPr>
              <a:t> </a:t>
            </a:r>
            <a:r>
              <a:rPr sz="2800" spc="-20" dirty="0">
                <a:latin typeface="+mj-lt"/>
                <a:cs typeface="Times New Roman"/>
              </a:rPr>
              <a:t>–</a:t>
            </a:r>
            <a:r>
              <a:rPr sz="2800" spc="-55" dirty="0">
                <a:latin typeface="+mj-lt"/>
                <a:cs typeface="Times New Roman"/>
              </a:rPr>
              <a:t> </a:t>
            </a:r>
            <a:r>
              <a:rPr sz="2800" b="0" dirty="0">
                <a:latin typeface="+mj-lt"/>
                <a:cs typeface="Arial"/>
              </a:rPr>
              <a:t>تازاجنإلاو</a:t>
            </a:r>
            <a:r>
              <a:rPr sz="2800" b="0" spc="-215" dirty="0">
                <a:latin typeface="+mj-lt"/>
                <a:cs typeface="Arial"/>
              </a:rPr>
              <a:t> </a:t>
            </a:r>
            <a:r>
              <a:rPr sz="2800" b="0" spc="465" dirty="0">
                <a:latin typeface="+mj-lt"/>
                <a:cs typeface="Arial"/>
              </a:rPr>
              <a:t>ماهملا</a:t>
            </a:r>
            <a:r>
              <a:rPr sz="2800" b="0" spc="-215" dirty="0">
                <a:latin typeface="+mj-lt"/>
                <a:cs typeface="Arial"/>
              </a:rPr>
              <a:t> </a:t>
            </a:r>
            <a:r>
              <a:rPr sz="2800" b="0" spc="240" dirty="0">
                <a:latin typeface="+mj-lt"/>
                <a:cs typeface="Arial"/>
              </a:rPr>
              <a:t>صخلم</a:t>
            </a:r>
            <a:endParaRPr sz="2800" dirty="0">
              <a:latin typeface="+mj-lt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588" y="191515"/>
            <a:ext cx="2450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  <a:hlinkClick r:id="rId2" action="ppaction://hlinksldjump"/>
              </a:rPr>
              <a:t>ينمألا</a:t>
            </a:r>
            <a:r>
              <a:rPr sz="1400" b="1" spc="-1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b="1" spc="-70" dirty="0">
                <a:latin typeface="Calibri"/>
                <a:cs typeface="Calibri"/>
                <a:hlinkClick r:id="rId2" action="ppaction://hlinksldjump"/>
              </a:rPr>
              <a:t>بناجلا</a:t>
            </a:r>
            <a:r>
              <a:rPr sz="1400" b="1" spc="-1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b="1" dirty="0">
                <a:latin typeface="Calibri"/>
                <a:cs typeface="Calibri"/>
                <a:hlinkClick r:id="rId2" action="ppaction://hlinksldjump"/>
              </a:rPr>
              <a:t>–</a:t>
            </a:r>
            <a:r>
              <a:rPr sz="1400" b="1" spc="2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b="1" spc="-10" dirty="0">
                <a:latin typeface="Calibri"/>
                <a:cs typeface="Calibri"/>
                <a:hlinkClick r:id="rId2" action="ppaction://hlinksldjump"/>
              </a:rPr>
              <a:t>تازاجنإلاو</a:t>
            </a:r>
            <a:r>
              <a:rPr sz="1400" b="1" spc="1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400" b="1" spc="40" dirty="0">
                <a:latin typeface="Calibri"/>
                <a:cs typeface="Calibri"/>
                <a:hlinkClick r:id="rId2" action="ppaction://hlinksldjump"/>
              </a:rPr>
              <a:t>ماهملا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0403" y="126111"/>
            <a:ext cx="5806440" cy="1002665"/>
            <a:chOff x="6280403" y="126111"/>
            <a:chExt cx="5806440" cy="1002665"/>
          </a:xfrm>
        </p:grpSpPr>
        <p:sp>
          <p:nvSpPr>
            <p:cNvPr id="4" name="object 4"/>
            <p:cNvSpPr/>
            <p:nvPr/>
          </p:nvSpPr>
          <p:spPr>
            <a:xfrm>
              <a:off x="12058269" y="154686"/>
              <a:ext cx="0" cy="363220"/>
            </a:xfrm>
            <a:custGeom>
              <a:avLst/>
              <a:gdLst/>
              <a:ahLst/>
              <a:cxnLst/>
              <a:rect l="l" t="t" r="r" b="b"/>
              <a:pathLst>
                <a:path h="363220">
                  <a:moveTo>
                    <a:pt x="0" y="0"/>
                  </a:moveTo>
                  <a:lnTo>
                    <a:pt x="0" y="362712"/>
                  </a:lnTo>
                </a:path>
              </a:pathLst>
            </a:custGeom>
            <a:ln w="57150">
              <a:solidFill>
                <a:srgbClr val="009E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0403" y="765937"/>
              <a:ext cx="5608320" cy="363220"/>
            </a:xfrm>
            <a:custGeom>
              <a:avLst/>
              <a:gdLst/>
              <a:ahLst/>
              <a:cxnLst/>
              <a:rect l="l" t="t" r="r" b="b"/>
              <a:pathLst>
                <a:path w="5608320" h="363219">
                  <a:moveTo>
                    <a:pt x="5453634" y="0"/>
                  </a:moveTo>
                  <a:lnTo>
                    <a:pt x="154432" y="0"/>
                  </a:lnTo>
                  <a:lnTo>
                    <a:pt x="105598" y="7880"/>
                  </a:lnTo>
                  <a:lnTo>
                    <a:pt x="63203" y="29817"/>
                  </a:lnTo>
                  <a:lnTo>
                    <a:pt x="29780" y="63258"/>
                  </a:lnTo>
                  <a:lnTo>
                    <a:pt x="7867" y="105647"/>
                  </a:lnTo>
                  <a:lnTo>
                    <a:pt x="0" y="154432"/>
                  </a:lnTo>
                  <a:lnTo>
                    <a:pt x="0" y="362712"/>
                  </a:lnTo>
                  <a:lnTo>
                    <a:pt x="5608066" y="362712"/>
                  </a:lnTo>
                  <a:lnTo>
                    <a:pt x="5608066" y="154432"/>
                  </a:lnTo>
                  <a:lnTo>
                    <a:pt x="5600198" y="105647"/>
                  </a:lnTo>
                  <a:lnTo>
                    <a:pt x="5578285" y="63258"/>
                  </a:lnTo>
                  <a:lnTo>
                    <a:pt x="5544862" y="29817"/>
                  </a:lnTo>
                  <a:lnTo>
                    <a:pt x="5502467" y="7880"/>
                  </a:lnTo>
                  <a:lnTo>
                    <a:pt x="5453634" y="0"/>
                  </a:lnTo>
                  <a:close/>
                </a:path>
              </a:pathLst>
            </a:custGeom>
            <a:solidFill>
              <a:srgbClr val="215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21128" y="865123"/>
            <a:ext cx="7334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ةزجنملا</a:t>
            </a:r>
            <a:r>
              <a:rPr sz="9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35" dirty="0">
                <a:solidFill>
                  <a:srgbClr val="FFFFFF"/>
                </a:solidFill>
                <a:latin typeface="Arial"/>
                <a:cs typeface="Arial"/>
              </a:rPr>
              <a:t>ماهملا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256268" y="1321435"/>
            <a:ext cx="2251075" cy="516890"/>
            <a:chOff x="9256268" y="1321435"/>
            <a:chExt cx="2251075" cy="516890"/>
          </a:xfrm>
        </p:grpSpPr>
        <p:sp>
          <p:nvSpPr>
            <p:cNvPr id="8" name="object 8"/>
            <p:cNvSpPr/>
            <p:nvPr/>
          </p:nvSpPr>
          <p:spPr>
            <a:xfrm>
              <a:off x="9262618" y="1327785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4074" y="0"/>
                  </a:lnTo>
                  <a:lnTo>
                    <a:pt x="51327" y="6598"/>
                  </a:lnTo>
                  <a:lnTo>
                    <a:pt x="24606" y="24590"/>
                  </a:lnTo>
                  <a:lnTo>
                    <a:pt x="6600" y="51274"/>
                  </a:lnTo>
                  <a:lnTo>
                    <a:pt x="0" y="83947"/>
                  </a:lnTo>
                  <a:lnTo>
                    <a:pt x="0" y="419862"/>
                  </a:lnTo>
                  <a:lnTo>
                    <a:pt x="6600" y="452608"/>
                  </a:lnTo>
                  <a:lnTo>
                    <a:pt x="24606" y="479329"/>
                  </a:lnTo>
                  <a:lnTo>
                    <a:pt x="51327" y="497335"/>
                  </a:lnTo>
                  <a:lnTo>
                    <a:pt x="84074" y="503936"/>
                  </a:lnTo>
                  <a:lnTo>
                    <a:pt x="2154301" y="503936"/>
                  </a:lnTo>
                  <a:lnTo>
                    <a:pt x="2187047" y="497335"/>
                  </a:lnTo>
                  <a:lnTo>
                    <a:pt x="2213768" y="479329"/>
                  </a:lnTo>
                  <a:lnTo>
                    <a:pt x="2231774" y="452608"/>
                  </a:lnTo>
                  <a:lnTo>
                    <a:pt x="2238375" y="419862"/>
                  </a:lnTo>
                  <a:lnTo>
                    <a:pt x="2238375" y="83947"/>
                  </a:lnTo>
                  <a:lnTo>
                    <a:pt x="2231774" y="51274"/>
                  </a:lnTo>
                  <a:lnTo>
                    <a:pt x="2213768" y="24590"/>
                  </a:lnTo>
                  <a:lnTo>
                    <a:pt x="2187047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2618" y="1327785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7"/>
                  </a:moveTo>
                  <a:lnTo>
                    <a:pt x="6600" y="51274"/>
                  </a:lnTo>
                  <a:lnTo>
                    <a:pt x="24606" y="24590"/>
                  </a:lnTo>
                  <a:lnTo>
                    <a:pt x="51327" y="6598"/>
                  </a:lnTo>
                  <a:lnTo>
                    <a:pt x="84074" y="0"/>
                  </a:lnTo>
                  <a:lnTo>
                    <a:pt x="2154301" y="0"/>
                  </a:lnTo>
                  <a:lnTo>
                    <a:pt x="2187047" y="6598"/>
                  </a:lnTo>
                  <a:lnTo>
                    <a:pt x="2213768" y="24590"/>
                  </a:lnTo>
                  <a:lnTo>
                    <a:pt x="2231774" y="51274"/>
                  </a:lnTo>
                  <a:lnTo>
                    <a:pt x="2238375" y="83947"/>
                  </a:lnTo>
                  <a:lnTo>
                    <a:pt x="2238375" y="419862"/>
                  </a:lnTo>
                  <a:lnTo>
                    <a:pt x="2231774" y="452608"/>
                  </a:lnTo>
                  <a:lnTo>
                    <a:pt x="2213768" y="479329"/>
                  </a:lnTo>
                  <a:lnTo>
                    <a:pt x="2187047" y="497335"/>
                  </a:lnTo>
                  <a:lnTo>
                    <a:pt x="2154301" y="503936"/>
                  </a:lnTo>
                  <a:lnTo>
                    <a:pt x="84074" y="503936"/>
                  </a:lnTo>
                  <a:lnTo>
                    <a:pt x="51327" y="497335"/>
                  </a:lnTo>
                  <a:lnTo>
                    <a:pt x="24606" y="479329"/>
                  </a:lnTo>
                  <a:lnTo>
                    <a:pt x="6600" y="452608"/>
                  </a:lnTo>
                  <a:lnTo>
                    <a:pt x="0" y="419862"/>
                  </a:lnTo>
                  <a:lnTo>
                    <a:pt x="0" y="83947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579609" y="1402842"/>
            <a:ext cx="14528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r">
              <a:lnSpc>
                <a:spcPct val="100000"/>
              </a:lnSpc>
              <a:spcBef>
                <a:spcPts val="95"/>
              </a:spcBef>
            </a:pPr>
            <a:r>
              <a:rPr sz="1000" spc="-235" dirty="0">
                <a:solidFill>
                  <a:srgbClr val="565655"/>
                </a:solidFill>
                <a:latin typeface="Tahoma"/>
                <a:cs typeface="Tahoma"/>
              </a:rPr>
              <a:t>يف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10" dirty="0">
                <a:solidFill>
                  <a:srgbClr val="565655"/>
                </a:solidFill>
                <a:latin typeface="Tahoma"/>
                <a:cs typeface="Tahoma"/>
              </a:rPr>
              <a:t>فادهتسالا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25" dirty="0">
                <a:solidFill>
                  <a:srgbClr val="565655"/>
                </a:solidFill>
                <a:latin typeface="Tahoma"/>
                <a:cs typeface="Tahoma"/>
              </a:rPr>
              <a:t>لئاسر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340" dirty="0">
                <a:solidFill>
                  <a:srgbClr val="565655"/>
                </a:solidFill>
                <a:latin typeface="Tahoma"/>
                <a:cs typeface="Tahoma"/>
              </a:rPr>
              <a:t>نيسحت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 .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5" dirty="0">
                <a:solidFill>
                  <a:srgbClr val="565655"/>
                </a:solidFill>
                <a:latin typeface="Tahoma"/>
                <a:cs typeface="Tahoma"/>
              </a:rPr>
              <a:t>رشؤم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55</a:t>
            </a:r>
            <a:r>
              <a:rPr sz="1000" spc="-6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ل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565655"/>
                </a:solidFill>
                <a:latin typeface="Tahoma"/>
                <a:cs typeface="Tahoma"/>
              </a:rPr>
              <a:t>رطاخملا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 كرحم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66301" y="1469897"/>
            <a:ext cx="2325370" cy="1029969"/>
            <a:chOff x="9266301" y="1469897"/>
            <a:chExt cx="2325370" cy="102996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6914" y="1469897"/>
              <a:ext cx="214629" cy="2113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72651" y="1989327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428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19988"/>
                  </a:lnTo>
                  <a:lnTo>
                    <a:pt x="6600" y="452661"/>
                  </a:lnTo>
                  <a:lnTo>
                    <a:pt x="24606" y="479345"/>
                  </a:lnTo>
                  <a:lnTo>
                    <a:pt x="51327" y="497337"/>
                  </a:lnTo>
                  <a:lnTo>
                    <a:pt x="84074" y="503936"/>
                  </a:lnTo>
                  <a:lnTo>
                    <a:pt x="2154428" y="503936"/>
                  </a:lnTo>
                  <a:lnTo>
                    <a:pt x="2187100" y="497337"/>
                  </a:lnTo>
                  <a:lnTo>
                    <a:pt x="2213784" y="479345"/>
                  </a:lnTo>
                  <a:lnTo>
                    <a:pt x="2231776" y="452661"/>
                  </a:lnTo>
                  <a:lnTo>
                    <a:pt x="2238375" y="419988"/>
                  </a:lnTo>
                  <a:lnTo>
                    <a:pt x="2238375" y="84074"/>
                  </a:lnTo>
                  <a:lnTo>
                    <a:pt x="2231776" y="51327"/>
                  </a:lnTo>
                  <a:lnTo>
                    <a:pt x="2213784" y="24606"/>
                  </a:lnTo>
                  <a:lnTo>
                    <a:pt x="2187100" y="6600"/>
                  </a:lnTo>
                  <a:lnTo>
                    <a:pt x="21544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72651" y="1989327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2154428" y="0"/>
                  </a:lnTo>
                  <a:lnTo>
                    <a:pt x="2187100" y="6600"/>
                  </a:lnTo>
                  <a:lnTo>
                    <a:pt x="2213784" y="24606"/>
                  </a:lnTo>
                  <a:lnTo>
                    <a:pt x="2231776" y="51327"/>
                  </a:lnTo>
                  <a:lnTo>
                    <a:pt x="2238375" y="84074"/>
                  </a:lnTo>
                  <a:lnTo>
                    <a:pt x="2238375" y="419988"/>
                  </a:lnTo>
                  <a:lnTo>
                    <a:pt x="2231776" y="452661"/>
                  </a:lnTo>
                  <a:lnTo>
                    <a:pt x="2213784" y="479345"/>
                  </a:lnTo>
                  <a:lnTo>
                    <a:pt x="2187100" y="497337"/>
                  </a:lnTo>
                  <a:lnTo>
                    <a:pt x="2154428" y="503936"/>
                  </a:lnTo>
                  <a:lnTo>
                    <a:pt x="84074" y="503936"/>
                  </a:lnTo>
                  <a:lnTo>
                    <a:pt x="51327" y="497337"/>
                  </a:lnTo>
                  <a:lnTo>
                    <a:pt x="24606" y="479345"/>
                  </a:lnTo>
                  <a:lnTo>
                    <a:pt x="6600" y="452661"/>
                  </a:lnTo>
                  <a:lnTo>
                    <a:pt x="0" y="419988"/>
                  </a:lnTo>
                  <a:lnTo>
                    <a:pt x="0" y="84074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703796" y="1988311"/>
            <a:ext cx="13385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70" algn="r">
              <a:lnSpc>
                <a:spcPct val="100000"/>
              </a:lnSpc>
              <a:spcBef>
                <a:spcPts val="95"/>
              </a:spcBef>
            </a:pPr>
            <a:r>
              <a:rPr sz="1000" spc="-245" dirty="0">
                <a:solidFill>
                  <a:srgbClr val="565655"/>
                </a:solidFill>
                <a:latin typeface="Tahoma"/>
                <a:cs typeface="Tahoma"/>
              </a:rPr>
              <a:t>ءانثتسا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50" dirty="0">
                <a:solidFill>
                  <a:srgbClr val="565655"/>
                </a:solidFill>
                <a:latin typeface="Tahoma"/>
                <a:cs typeface="Tahoma"/>
              </a:rPr>
              <a:t>ةلازإب</a:t>
            </a:r>
            <a:r>
              <a:rPr sz="10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565655"/>
                </a:solidFill>
                <a:latin typeface="Tahoma"/>
                <a:cs typeface="Tahoma"/>
              </a:rPr>
              <a:t>بلط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ريوطت </a:t>
            </a:r>
            <a:r>
              <a:rPr sz="1000" spc="-235" dirty="0">
                <a:solidFill>
                  <a:srgbClr val="565655"/>
                </a:solidFill>
                <a:latin typeface="Tahoma"/>
                <a:cs typeface="Tahoma"/>
              </a:rPr>
              <a:t>يف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29" dirty="0">
                <a:solidFill>
                  <a:srgbClr val="565655"/>
                </a:solidFill>
                <a:latin typeface="Tahoma"/>
                <a:cs typeface="Tahoma"/>
              </a:rPr>
              <a:t>نييسامولبد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75" dirty="0">
                <a:solidFill>
                  <a:srgbClr val="565655"/>
                </a:solidFill>
                <a:latin typeface="Tahoma"/>
                <a:cs typeface="Tahoma"/>
              </a:rPr>
              <a:t>نيدروتسم</a:t>
            </a:r>
            <a:r>
              <a:rPr sz="1000" spc="-55" dirty="0">
                <a:solidFill>
                  <a:srgbClr val="565655"/>
                </a:solidFill>
                <a:latin typeface="Tahoma"/>
                <a:cs typeface="Tahoma"/>
              </a:rPr>
              <a:t> رطاخملا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كرحم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41286" y="2014982"/>
            <a:ext cx="4860290" cy="516890"/>
            <a:chOff x="6741286" y="2014982"/>
            <a:chExt cx="4860290" cy="51689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86946" y="2131568"/>
              <a:ext cx="214629" cy="2113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47636" y="202133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6"/>
                  </a:lnTo>
                  <a:lnTo>
                    <a:pt x="0" y="419862"/>
                  </a:lnTo>
                  <a:lnTo>
                    <a:pt x="6598" y="452608"/>
                  </a:lnTo>
                  <a:lnTo>
                    <a:pt x="24590" y="479329"/>
                  </a:lnTo>
                  <a:lnTo>
                    <a:pt x="51274" y="497335"/>
                  </a:lnTo>
                  <a:lnTo>
                    <a:pt x="83947" y="503935"/>
                  </a:lnTo>
                  <a:lnTo>
                    <a:pt x="2154301" y="503935"/>
                  </a:lnTo>
                  <a:lnTo>
                    <a:pt x="2186973" y="497335"/>
                  </a:lnTo>
                  <a:lnTo>
                    <a:pt x="2213657" y="479329"/>
                  </a:lnTo>
                  <a:lnTo>
                    <a:pt x="2231649" y="452608"/>
                  </a:lnTo>
                  <a:lnTo>
                    <a:pt x="2238248" y="419862"/>
                  </a:lnTo>
                  <a:lnTo>
                    <a:pt x="2238248" y="83946"/>
                  </a:lnTo>
                  <a:lnTo>
                    <a:pt x="2231649" y="51274"/>
                  </a:lnTo>
                  <a:lnTo>
                    <a:pt x="2213657" y="24590"/>
                  </a:lnTo>
                  <a:lnTo>
                    <a:pt x="2186973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47636" y="202133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6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2154301" y="0"/>
                  </a:lnTo>
                  <a:lnTo>
                    <a:pt x="2186973" y="6598"/>
                  </a:lnTo>
                  <a:lnTo>
                    <a:pt x="2213657" y="24590"/>
                  </a:lnTo>
                  <a:lnTo>
                    <a:pt x="2231649" y="51274"/>
                  </a:lnTo>
                  <a:lnTo>
                    <a:pt x="2238248" y="83946"/>
                  </a:lnTo>
                  <a:lnTo>
                    <a:pt x="2238248" y="419862"/>
                  </a:lnTo>
                  <a:lnTo>
                    <a:pt x="2231649" y="452608"/>
                  </a:lnTo>
                  <a:lnTo>
                    <a:pt x="2213657" y="479329"/>
                  </a:lnTo>
                  <a:lnTo>
                    <a:pt x="2186973" y="497335"/>
                  </a:lnTo>
                  <a:lnTo>
                    <a:pt x="2154301" y="503935"/>
                  </a:lnTo>
                  <a:lnTo>
                    <a:pt x="83947" y="503935"/>
                  </a:lnTo>
                  <a:lnTo>
                    <a:pt x="51274" y="497335"/>
                  </a:lnTo>
                  <a:lnTo>
                    <a:pt x="24590" y="479329"/>
                  </a:lnTo>
                  <a:lnTo>
                    <a:pt x="6598" y="452608"/>
                  </a:lnTo>
                  <a:lnTo>
                    <a:pt x="0" y="419862"/>
                  </a:lnTo>
                  <a:lnTo>
                    <a:pt x="0" y="83946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20700" y="2043176"/>
            <a:ext cx="15976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indent="-1270" algn="r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565655"/>
                </a:solidFill>
                <a:latin typeface="Tahoma"/>
                <a:cs typeface="Tahoma"/>
              </a:rPr>
              <a:t>فادهتسا</a:t>
            </a:r>
            <a:r>
              <a:rPr sz="9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40" dirty="0">
                <a:solidFill>
                  <a:srgbClr val="565655"/>
                </a:solidFill>
                <a:latin typeface="Tahoma"/>
                <a:cs typeface="Tahoma"/>
              </a:rPr>
              <a:t>ةلاسر</a:t>
            </a:r>
            <a:r>
              <a:rPr sz="900" spc="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راهظإ</a:t>
            </a:r>
            <a:r>
              <a:rPr sz="900" spc="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45" dirty="0">
                <a:solidFill>
                  <a:srgbClr val="565655"/>
                </a:solidFill>
                <a:latin typeface="Tahoma"/>
                <a:cs typeface="Tahoma"/>
              </a:rPr>
              <a:t>بلط</a:t>
            </a:r>
            <a:r>
              <a:rPr sz="900" spc="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565655"/>
                </a:solidFill>
                <a:latin typeface="Tahoma"/>
                <a:cs typeface="Tahoma"/>
              </a:rPr>
              <a:t>ريوطت </a:t>
            </a:r>
            <a:r>
              <a:rPr sz="900" spc="-204" dirty="0">
                <a:solidFill>
                  <a:srgbClr val="565655"/>
                </a:solidFill>
                <a:latin typeface="Tahoma"/>
                <a:cs typeface="Tahoma"/>
              </a:rPr>
              <a:t>يف</a:t>
            </a:r>
            <a:r>
              <a:rPr sz="9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"</a:t>
            </a:r>
            <a:r>
              <a:rPr sz="9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55" dirty="0">
                <a:solidFill>
                  <a:srgbClr val="565655"/>
                </a:solidFill>
                <a:latin typeface="Tahoma"/>
                <a:cs typeface="Tahoma"/>
              </a:rPr>
              <a:t>نيعم</a:t>
            </a:r>
            <a:r>
              <a:rPr sz="9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10" dirty="0">
                <a:solidFill>
                  <a:srgbClr val="565655"/>
                </a:solidFill>
                <a:latin typeface="Tahoma"/>
                <a:cs typeface="Tahoma"/>
              </a:rPr>
              <a:t>نييسامولبد</a:t>
            </a:r>
            <a:r>
              <a:rPr sz="9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70" dirty="0">
                <a:solidFill>
                  <a:srgbClr val="565655"/>
                </a:solidFill>
                <a:latin typeface="Tahoma"/>
                <a:cs typeface="Tahoma"/>
              </a:rPr>
              <a:t>نيدروتسمل</a:t>
            </a:r>
            <a:r>
              <a:rPr sz="900" spc="-70" dirty="0">
                <a:solidFill>
                  <a:srgbClr val="565655"/>
                </a:solidFill>
                <a:latin typeface="Tahoma"/>
                <a:cs typeface="Tahoma"/>
              </a:rPr>
              <a:t> رطاخملا</a:t>
            </a:r>
            <a:r>
              <a:rPr sz="9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كرحم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61932" y="2163445"/>
            <a:ext cx="2651760" cy="1101090"/>
            <a:chOff x="8861932" y="2163445"/>
            <a:chExt cx="2651760" cy="110109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61932" y="2163445"/>
              <a:ext cx="214630" cy="21145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268840" y="275412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7"/>
                  </a:lnTo>
                  <a:lnTo>
                    <a:pt x="0" y="419862"/>
                  </a:lnTo>
                  <a:lnTo>
                    <a:pt x="6598" y="452608"/>
                  </a:lnTo>
                  <a:lnTo>
                    <a:pt x="24590" y="479329"/>
                  </a:lnTo>
                  <a:lnTo>
                    <a:pt x="51274" y="497335"/>
                  </a:lnTo>
                  <a:lnTo>
                    <a:pt x="83947" y="503936"/>
                  </a:lnTo>
                  <a:lnTo>
                    <a:pt x="2154301" y="503936"/>
                  </a:lnTo>
                  <a:lnTo>
                    <a:pt x="2187047" y="497335"/>
                  </a:lnTo>
                  <a:lnTo>
                    <a:pt x="2213768" y="479329"/>
                  </a:lnTo>
                  <a:lnTo>
                    <a:pt x="2231774" y="452608"/>
                  </a:lnTo>
                  <a:lnTo>
                    <a:pt x="2238375" y="419862"/>
                  </a:lnTo>
                  <a:lnTo>
                    <a:pt x="2238375" y="83947"/>
                  </a:lnTo>
                  <a:lnTo>
                    <a:pt x="2231774" y="51274"/>
                  </a:lnTo>
                  <a:lnTo>
                    <a:pt x="2213768" y="24590"/>
                  </a:lnTo>
                  <a:lnTo>
                    <a:pt x="2187047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68840" y="275412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7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2154301" y="0"/>
                  </a:lnTo>
                  <a:lnTo>
                    <a:pt x="2187047" y="6598"/>
                  </a:lnTo>
                  <a:lnTo>
                    <a:pt x="2213768" y="24590"/>
                  </a:lnTo>
                  <a:lnTo>
                    <a:pt x="2231774" y="51274"/>
                  </a:lnTo>
                  <a:lnTo>
                    <a:pt x="2238375" y="83947"/>
                  </a:lnTo>
                  <a:lnTo>
                    <a:pt x="2238375" y="419862"/>
                  </a:lnTo>
                  <a:lnTo>
                    <a:pt x="2231774" y="452608"/>
                  </a:lnTo>
                  <a:lnTo>
                    <a:pt x="2213768" y="479329"/>
                  </a:lnTo>
                  <a:lnTo>
                    <a:pt x="2187047" y="497335"/>
                  </a:lnTo>
                  <a:lnTo>
                    <a:pt x="2154301" y="503936"/>
                  </a:lnTo>
                  <a:lnTo>
                    <a:pt x="83947" y="503936"/>
                  </a:lnTo>
                  <a:lnTo>
                    <a:pt x="51274" y="497335"/>
                  </a:lnTo>
                  <a:lnTo>
                    <a:pt x="24590" y="479329"/>
                  </a:lnTo>
                  <a:lnTo>
                    <a:pt x="6598" y="452608"/>
                  </a:lnTo>
                  <a:lnTo>
                    <a:pt x="0" y="419862"/>
                  </a:lnTo>
                  <a:lnTo>
                    <a:pt x="0" y="83947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612991" y="2753360"/>
            <a:ext cx="14262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r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ةددحم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00" dirty="0">
                <a:solidFill>
                  <a:srgbClr val="565655"/>
                </a:solidFill>
                <a:latin typeface="Tahoma"/>
                <a:cs typeface="Tahoma"/>
              </a:rPr>
              <a:t>دونب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45" dirty="0">
                <a:solidFill>
                  <a:srgbClr val="565655"/>
                </a:solidFill>
                <a:latin typeface="Tahoma"/>
                <a:cs typeface="Tahoma"/>
              </a:rPr>
              <a:t>ءانثتسا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ةلازإ</a:t>
            </a:r>
            <a:r>
              <a:rPr sz="1000" spc="500" dirty="0">
                <a:solidFill>
                  <a:srgbClr val="565655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كرحم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35" dirty="0">
                <a:solidFill>
                  <a:srgbClr val="565655"/>
                </a:solidFill>
                <a:latin typeface="Tahoma"/>
                <a:cs typeface="Tahoma"/>
              </a:rPr>
              <a:t>يف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60" dirty="0">
                <a:solidFill>
                  <a:srgbClr val="565655"/>
                </a:solidFill>
                <a:latin typeface="Tahoma"/>
                <a:cs typeface="Tahoma"/>
              </a:rPr>
              <a:t>ةينمألا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20" dirty="0">
                <a:solidFill>
                  <a:srgbClr val="565655"/>
                </a:solidFill>
                <a:latin typeface="Tahoma"/>
                <a:cs typeface="Tahoma"/>
              </a:rPr>
              <a:t>تارشؤملل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 رطاخملا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12077" y="1345183"/>
            <a:ext cx="4885690" cy="1762760"/>
            <a:chOff x="6712077" y="1345183"/>
            <a:chExt cx="4885690" cy="176276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3136" y="2896234"/>
              <a:ext cx="214630" cy="21145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718427" y="1351533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6"/>
                  </a:lnTo>
                  <a:lnTo>
                    <a:pt x="0" y="419862"/>
                  </a:lnTo>
                  <a:lnTo>
                    <a:pt x="6598" y="452554"/>
                  </a:lnTo>
                  <a:lnTo>
                    <a:pt x="24590" y="479282"/>
                  </a:lnTo>
                  <a:lnTo>
                    <a:pt x="51274" y="497318"/>
                  </a:lnTo>
                  <a:lnTo>
                    <a:pt x="83947" y="503936"/>
                  </a:lnTo>
                  <a:lnTo>
                    <a:pt x="2154301" y="503936"/>
                  </a:lnTo>
                  <a:lnTo>
                    <a:pt x="2187047" y="497318"/>
                  </a:lnTo>
                  <a:lnTo>
                    <a:pt x="2213768" y="479282"/>
                  </a:lnTo>
                  <a:lnTo>
                    <a:pt x="2231774" y="452554"/>
                  </a:lnTo>
                  <a:lnTo>
                    <a:pt x="2238375" y="419862"/>
                  </a:lnTo>
                  <a:lnTo>
                    <a:pt x="2238375" y="83946"/>
                  </a:lnTo>
                  <a:lnTo>
                    <a:pt x="2231774" y="51274"/>
                  </a:lnTo>
                  <a:lnTo>
                    <a:pt x="2213768" y="24590"/>
                  </a:lnTo>
                  <a:lnTo>
                    <a:pt x="2187047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18427" y="1351533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6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2154301" y="0"/>
                  </a:lnTo>
                  <a:lnTo>
                    <a:pt x="2187047" y="6598"/>
                  </a:lnTo>
                  <a:lnTo>
                    <a:pt x="2213768" y="24590"/>
                  </a:lnTo>
                  <a:lnTo>
                    <a:pt x="2231774" y="51274"/>
                  </a:lnTo>
                  <a:lnTo>
                    <a:pt x="2238375" y="83946"/>
                  </a:lnTo>
                  <a:lnTo>
                    <a:pt x="2238375" y="419862"/>
                  </a:lnTo>
                  <a:lnTo>
                    <a:pt x="2231774" y="452554"/>
                  </a:lnTo>
                  <a:lnTo>
                    <a:pt x="2213768" y="479282"/>
                  </a:lnTo>
                  <a:lnTo>
                    <a:pt x="2187047" y="497318"/>
                  </a:lnTo>
                  <a:lnTo>
                    <a:pt x="2154301" y="503936"/>
                  </a:lnTo>
                  <a:lnTo>
                    <a:pt x="83947" y="503936"/>
                  </a:lnTo>
                  <a:lnTo>
                    <a:pt x="51274" y="497318"/>
                  </a:lnTo>
                  <a:lnTo>
                    <a:pt x="24590" y="479282"/>
                  </a:lnTo>
                  <a:lnTo>
                    <a:pt x="6598" y="452554"/>
                  </a:lnTo>
                  <a:lnTo>
                    <a:pt x="0" y="419862"/>
                  </a:lnTo>
                  <a:lnTo>
                    <a:pt x="0" y="83946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30817" y="1350391"/>
            <a:ext cx="170815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55880" indent="34925" algn="r">
              <a:lnSpc>
                <a:spcPct val="100000"/>
              </a:lnSpc>
              <a:spcBef>
                <a:spcPts val="95"/>
              </a:spcBef>
            </a:pPr>
            <a:r>
              <a:rPr sz="1000" spc="-125" dirty="0">
                <a:solidFill>
                  <a:srgbClr val="565655"/>
                </a:solidFill>
                <a:latin typeface="Tahoma"/>
                <a:cs typeface="Tahoma"/>
              </a:rPr>
              <a:t>تافدهتسم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40" dirty="0">
                <a:solidFill>
                  <a:srgbClr val="565655"/>
                </a:solidFill>
                <a:latin typeface="Tahoma"/>
                <a:cs typeface="Tahoma"/>
              </a:rPr>
              <a:t>ديدحتل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75" dirty="0">
                <a:solidFill>
                  <a:srgbClr val="565655"/>
                </a:solidFill>
                <a:latin typeface="Tahoma"/>
                <a:cs typeface="Tahoma"/>
              </a:rPr>
              <a:t>ةيئاصحإ</a:t>
            </a:r>
            <a:r>
              <a:rPr sz="1000" spc="500" dirty="0">
                <a:solidFill>
                  <a:srgbClr val="565655"/>
                </a:solidFill>
                <a:latin typeface="Tahoma"/>
                <a:cs typeface="Tahoma"/>
              </a:rPr>
              <a:t>  </a:t>
            </a:r>
            <a:r>
              <a:rPr sz="1000" spc="-270" dirty="0">
                <a:solidFill>
                  <a:srgbClr val="565655"/>
                </a:solidFill>
                <a:latin typeface="Tahoma"/>
                <a:cs typeface="Tahoma"/>
              </a:rPr>
              <a:t>يف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500" spc="-89" baseline="5555" dirty="0">
                <a:solidFill>
                  <a:srgbClr val="565655"/>
                </a:solidFill>
                <a:latin typeface="Tahoma"/>
                <a:cs typeface="Tahoma"/>
              </a:rPr>
              <a:t>اً</a:t>
            </a:r>
            <a:r>
              <a:rPr sz="1500" spc="-225" baseline="555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65" dirty="0">
                <a:solidFill>
                  <a:srgbClr val="565655"/>
                </a:solidFill>
                <a:latin typeface="Tahoma"/>
                <a:cs typeface="Tahoma"/>
              </a:rPr>
              <a:t>يلاح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65" dirty="0">
                <a:solidFill>
                  <a:srgbClr val="565655"/>
                </a:solidFill>
                <a:latin typeface="Tahoma"/>
                <a:cs typeface="Tahoma"/>
              </a:rPr>
              <a:t>ةدجاوتم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565655"/>
                </a:solidFill>
                <a:latin typeface="Tahoma"/>
                <a:cs typeface="Tahoma"/>
              </a:rPr>
              <a:t>رطاخملا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كرحم </a:t>
            </a:r>
            <a:r>
              <a:rPr sz="1000" spc="-150" dirty="0">
                <a:solidFill>
                  <a:srgbClr val="565655"/>
                </a:solidFill>
                <a:latin typeface="Tahoma"/>
                <a:cs typeface="Tahoma"/>
              </a:rPr>
              <a:t>يلاخلا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00" dirty="0">
                <a:solidFill>
                  <a:srgbClr val="565655"/>
                </a:solidFill>
                <a:latin typeface="Tahoma"/>
                <a:cs typeface="Tahoma"/>
              </a:rPr>
              <a:t>عبرلا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ذفنم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60502" y="770508"/>
            <a:ext cx="8687435" cy="2831465"/>
            <a:chOff x="360502" y="770508"/>
            <a:chExt cx="8687435" cy="283146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32723" y="1493646"/>
              <a:ext cx="214629" cy="2113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0502" y="1132458"/>
              <a:ext cx="5608320" cy="2469515"/>
            </a:xfrm>
            <a:custGeom>
              <a:avLst/>
              <a:gdLst/>
              <a:ahLst/>
              <a:cxnLst/>
              <a:rect l="l" t="t" r="r" b="b"/>
              <a:pathLst>
                <a:path w="5608320" h="2469515">
                  <a:moveTo>
                    <a:pt x="5608193" y="0"/>
                  </a:moveTo>
                  <a:lnTo>
                    <a:pt x="0" y="0"/>
                  </a:lnTo>
                  <a:lnTo>
                    <a:pt x="0" y="2469515"/>
                  </a:lnTo>
                  <a:lnTo>
                    <a:pt x="5608193" y="2469515"/>
                  </a:lnTo>
                  <a:lnTo>
                    <a:pt x="5608193" y="0"/>
                  </a:lnTo>
                  <a:close/>
                </a:path>
              </a:pathLst>
            </a:custGeom>
            <a:solidFill>
              <a:srgbClr val="080808">
                <a:alpha val="313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502" y="770508"/>
              <a:ext cx="5608320" cy="363220"/>
            </a:xfrm>
            <a:custGeom>
              <a:avLst/>
              <a:gdLst/>
              <a:ahLst/>
              <a:cxnLst/>
              <a:rect l="l" t="t" r="r" b="b"/>
              <a:pathLst>
                <a:path w="5608320" h="363219">
                  <a:moveTo>
                    <a:pt x="5453684" y="0"/>
                  </a:moveTo>
                  <a:lnTo>
                    <a:pt x="154470" y="0"/>
                  </a:lnTo>
                  <a:lnTo>
                    <a:pt x="105647" y="7880"/>
                  </a:lnTo>
                  <a:lnTo>
                    <a:pt x="63244" y="29817"/>
                  </a:lnTo>
                  <a:lnTo>
                    <a:pt x="29805" y="63258"/>
                  </a:lnTo>
                  <a:lnTo>
                    <a:pt x="7875" y="105647"/>
                  </a:lnTo>
                  <a:lnTo>
                    <a:pt x="0" y="154431"/>
                  </a:lnTo>
                  <a:lnTo>
                    <a:pt x="0" y="362712"/>
                  </a:lnTo>
                  <a:lnTo>
                    <a:pt x="5608116" y="362712"/>
                  </a:lnTo>
                  <a:lnTo>
                    <a:pt x="5608116" y="154431"/>
                  </a:lnTo>
                  <a:lnTo>
                    <a:pt x="5600248" y="105647"/>
                  </a:lnTo>
                  <a:lnTo>
                    <a:pt x="5578335" y="63258"/>
                  </a:lnTo>
                  <a:lnTo>
                    <a:pt x="5544913" y="29817"/>
                  </a:lnTo>
                  <a:lnTo>
                    <a:pt x="5502517" y="7880"/>
                  </a:lnTo>
                  <a:lnTo>
                    <a:pt x="5453684" y="0"/>
                  </a:lnTo>
                  <a:close/>
                </a:path>
              </a:pathLst>
            </a:custGeom>
            <a:solidFill>
              <a:srgbClr val="5016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02852" y="869696"/>
            <a:ext cx="9283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ذيفنتلا</a:t>
            </a:r>
            <a:r>
              <a:rPr sz="9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ديق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35" dirty="0">
                <a:solidFill>
                  <a:srgbClr val="FFFFFF"/>
                </a:solidFill>
                <a:latin typeface="Arial"/>
                <a:cs typeface="Arial"/>
              </a:rPr>
              <a:t>ماهملا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22751" y="1316482"/>
            <a:ext cx="2251075" cy="516890"/>
            <a:chOff x="3222751" y="1316482"/>
            <a:chExt cx="2251075" cy="516890"/>
          </a:xfrm>
        </p:grpSpPr>
        <p:sp>
          <p:nvSpPr>
            <p:cNvPr id="37" name="object 37"/>
            <p:cNvSpPr/>
            <p:nvPr/>
          </p:nvSpPr>
          <p:spPr>
            <a:xfrm>
              <a:off x="3229101" y="132283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6"/>
                  </a:lnTo>
                  <a:lnTo>
                    <a:pt x="0" y="419988"/>
                  </a:lnTo>
                  <a:lnTo>
                    <a:pt x="6598" y="452661"/>
                  </a:lnTo>
                  <a:lnTo>
                    <a:pt x="24590" y="479345"/>
                  </a:lnTo>
                  <a:lnTo>
                    <a:pt x="51274" y="497337"/>
                  </a:lnTo>
                  <a:lnTo>
                    <a:pt x="83947" y="503935"/>
                  </a:lnTo>
                  <a:lnTo>
                    <a:pt x="2154301" y="503935"/>
                  </a:lnTo>
                  <a:lnTo>
                    <a:pt x="2186993" y="497337"/>
                  </a:lnTo>
                  <a:lnTo>
                    <a:pt x="2213721" y="479345"/>
                  </a:lnTo>
                  <a:lnTo>
                    <a:pt x="2231757" y="452661"/>
                  </a:lnTo>
                  <a:lnTo>
                    <a:pt x="2238375" y="419988"/>
                  </a:lnTo>
                  <a:lnTo>
                    <a:pt x="2238375" y="83946"/>
                  </a:lnTo>
                  <a:lnTo>
                    <a:pt x="2231757" y="51274"/>
                  </a:lnTo>
                  <a:lnTo>
                    <a:pt x="2213721" y="24590"/>
                  </a:lnTo>
                  <a:lnTo>
                    <a:pt x="2186993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9101" y="132283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6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2154301" y="0"/>
                  </a:lnTo>
                  <a:lnTo>
                    <a:pt x="2186993" y="6598"/>
                  </a:lnTo>
                  <a:lnTo>
                    <a:pt x="2213721" y="24590"/>
                  </a:lnTo>
                  <a:lnTo>
                    <a:pt x="2231757" y="51274"/>
                  </a:lnTo>
                  <a:lnTo>
                    <a:pt x="2238375" y="83946"/>
                  </a:lnTo>
                  <a:lnTo>
                    <a:pt x="2238375" y="419988"/>
                  </a:lnTo>
                  <a:lnTo>
                    <a:pt x="2231757" y="452661"/>
                  </a:lnTo>
                  <a:lnTo>
                    <a:pt x="2213721" y="479345"/>
                  </a:lnTo>
                  <a:lnTo>
                    <a:pt x="2186993" y="497337"/>
                  </a:lnTo>
                  <a:lnTo>
                    <a:pt x="2154301" y="503935"/>
                  </a:lnTo>
                  <a:lnTo>
                    <a:pt x="83947" y="503935"/>
                  </a:lnTo>
                  <a:lnTo>
                    <a:pt x="51274" y="497337"/>
                  </a:lnTo>
                  <a:lnTo>
                    <a:pt x="24590" y="479345"/>
                  </a:lnTo>
                  <a:lnTo>
                    <a:pt x="6598" y="452661"/>
                  </a:lnTo>
                  <a:lnTo>
                    <a:pt x="0" y="419988"/>
                  </a:lnTo>
                  <a:lnTo>
                    <a:pt x="0" y="83946"/>
                  </a:lnTo>
                  <a:close/>
                </a:path>
              </a:pathLst>
            </a:custGeom>
            <a:ln w="12700">
              <a:solidFill>
                <a:srgbClr val="5016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08595" y="1397888"/>
            <a:ext cx="11893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635" algn="r">
              <a:lnSpc>
                <a:spcPct val="100000"/>
              </a:lnSpc>
              <a:spcBef>
                <a:spcPts val="95"/>
              </a:spcBef>
            </a:pPr>
            <a:r>
              <a:rPr sz="1000" spc="-240" dirty="0">
                <a:solidFill>
                  <a:srgbClr val="565655"/>
                </a:solidFill>
                <a:latin typeface="Tahoma"/>
                <a:cs typeface="Tahoma"/>
              </a:rPr>
              <a:t>نايبلا</a:t>
            </a:r>
            <a:r>
              <a:rPr sz="1000" spc="-4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65" dirty="0">
                <a:solidFill>
                  <a:srgbClr val="565655"/>
                </a:solidFill>
                <a:latin typeface="Tahoma"/>
                <a:cs typeface="Tahoma"/>
              </a:rPr>
              <a:t>طابترا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565655"/>
                </a:solidFill>
                <a:latin typeface="Tahoma"/>
                <a:cs typeface="Tahoma"/>
              </a:rPr>
              <a:t>بلط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85" dirty="0">
                <a:solidFill>
                  <a:srgbClr val="565655"/>
                </a:solidFill>
                <a:latin typeface="Tahoma"/>
                <a:cs typeface="Tahoma"/>
              </a:rPr>
              <a:t>ريوطت</a:t>
            </a:r>
            <a:r>
              <a:rPr sz="1000" spc="50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35" dirty="0">
                <a:solidFill>
                  <a:srgbClr val="565655"/>
                </a:solidFill>
                <a:latin typeface="Tahoma"/>
                <a:cs typeface="Tahoma"/>
              </a:rPr>
              <a:t>نييسامولبد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95" dirty="0">
                <a:solidFill>
                  <a:srgbClr val="565655"/>
                </a:solidFill>
                <a:latin typeface="Tahoma"/>
                <a:cs typeface="Tahoma"/>
              </a:rPr>
              <a:t>نيدروتسمب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32785" y="1455547"/>
            <a:ext cx="2334895" cy="1039494"/>
            <a:chOff x="3232785" y="1455547"/>
            <a:chExt cx="2334895" cy="1039494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3873" y="1455547"/>
              <a:ext cx="233679" cy="23037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239135" y="198450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7"/>
                  </a:lnTo>
                  <a:lnTo>
                    <a:pt x="0" y="419862"/>
                  </a:lnTo>
                  <a:lnTo>
                    <a:pt x="6598" y="452554"/>
                  </a:lnTo>
                  <a:lnTo>
                    <a:pt x="24590" y="479282"/>
                  </a:lnTo>
                  <a:lnTo>
                    <a:pt x="51274" y="497318"/>
                  </a:lnTo>
                  <a:lnTo>
                    <a:pt x="83947" y="503936"/>
                  </a:lnTo>
                  <a:lnTo>
                    <a:pt x="2154301" y="503936"/>
                  </a:lnTo>
                  <a:lnTo>
                    <a:pt x="2187047" y="497318"/>
                  </a:lnTo>
                  <a:lnTo>
                    <a:pt x="2213768" y="479282"/>
                  </a:lnTo>
                  <a:lnTo>
                    <a:pt x="2231774" y="452554"/>
                  </a:lnTo>
                  <a:lnTo>
                    <a:pt x="2238375" y="419862"/>
                  </a:lnTo>
                  <a:lnTo>
                    <a:pt x="2238375" y="83947"/>
                  </a:lnTo>
                  <a:lnTo>
                    <a:pt x="2231774" y="51274"/>
                  </a:lnTo>
                  <a:lnTo>
                    <a:pt x="2213768" y="24590"/>
                  </a:lnTo>
                  <a:lnTo>
                    <a:pt x="2187047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9135" y="1984502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7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2154301" y="0"/>
                  </a:lnTo>
                  <a:lnTo>
                    <a:pt x="2187047" y="6598"/>
                  </a:lnTo>
                  <a:lnTo>
                    <a:pt x="2213768" y="24590"/>
                  </a:lnTo>
                  <a:lnTo>
                    <a:pt x="2231774" y="51274"/>
                  </a:lnTo>
                  <a:lnTo>
                    <a:pt x="2238375" y="83947"/>
                  </a:lnTo>
                  <a:lnTo>
                    <a:pt x="2238375" y="419862"/>
                  </a:lnTo>
                  <a:lnTo>
                    <a:pt x="2231774" y="452554"/>
                  </a:lnTo>
                  <a:lnTo>
                    <a:pt x="2213768" y="479282"/>
                  </a:lnTo>
                  <a:lnTo>
                    <a:pt x="2187047" y="497318"/>
                  </a:lnTo>
                  <a:lnTo>
                    <a:pt x="2154301" y="503936"/>
                  </a:lnTo>
                  <a:lnTo>
                    <a:pt x="83947" y="503936"/>
                  </a:lnTo>
                  <a:lnTo>
                    <a:pt x="51274" y="497318"/>
                  </a:lnTo>
                  <a:lnTo>
                    <a:pt x="24590" y="479282"/>
                  </a:lnTo>
                  <a:lnTo>
                    <a:pt x="6598" y="452554"/>
                  </a:lnTo>
                  <a:lnTo>
                    <a:pt x="0" y="419862"/>
                  </a:lnTo>
                  <a:lnTo>
                    <a:pt x="0" y="83947"/>
                  </a:lnTo>
                  <a:close/>
                </a:path>
              </a:pathLst>
            </a:custGeom>
            <a:ln w="12700">
              <a:solidFill>
                <a:srgbClr val="5016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390505" y="1983486"/>
            <a:ext cx="161798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270" algn="r">
              <a:lnSpc>
                <a:spcPct val="100000"/>
              </a:lnSpc>
              <a:spcBef>
                <a:spcPts val="95"/>
              </a:spcBef>
            </a:pPr>
            <a:r>
              <a:rPr sz="1000" spc="-190" dirty="0">
                <a:solidFill>
                  <a:srgbClr val="565655"/>
                </a:solidFill>
                <a:latin typeface="Tahoma"/>
                <a:cs typeface="Tahoma"/>
              </a:rPr>
              <a:t>ةعئاضلا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35" dirty="0">
                <a:solidFill>
                  <a:srgbClr val="565655"/>
                </a:solidFill>
                <a:latin typeface="Tahoma"/>
                <a:cs typeface="Tahoma"/>
              </a:rPr>
              <a:t>تافدهتسملا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325" dirty="0">
                <a:solidFill>
                  <a:srgbClr val="565655"/>
                </a:solidFill>
                <a:latin typeface="Tahoma"/>
                <a:cs typeface="Tahoma"/>
              </a:rPr>
              <a:t>ريرقت</a:t>
            </a:r>
            <a:r>
              <a:rPr sz="10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دادعإ </a:t>
            </a:r>
            <a:r>
              <a:rPr sz="1000" spc="-180" dirty="0">
                <a:solidFill>
                  <a:srgbClr val="565655"/>
                </a:solidFill>
                <a:latin typeface="Tahoma"/>
                <a:cs typeface="Tahoma"/>
              </a:rPr>
              <a:t>نيدروتسملا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5" dirty="0">
                <a:solidFill>
                  <a:srgbClr val="565655"/>
                </a:solidFill>
                <a:latin typeface="Tahoma"/>
                <a:cs typeface="Tahoma"/>
              </a:rPr>
              <a:t>ةلازإل</a:t>
            </a:r>
            <a:r>
              <a:rPr sz="10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ةئطاخلاو </a:t>
            </a:r>
            <a:r>
              <a:rPr sz="1000" spc="-145" dirty="0">
                <a:solidFill>
                  <a:srgbClr val="565655"/>
                </a:solidFill>
                <a:latin typeface="Tahoma"/>
                <a:cs typeface="Tahoma"/>
              </a:rPr>
              <a:t>نييسامولبدلا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07732" y="2010029"/>
            <a:ext cx="4870450" cy="516890"/>
            <a:chOff x="707732" y="2010029"/>
            <a:chExt cx="4870450" cy="516890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3906" y="2117090"/>
              <a:ext cx="233680" cy="23037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4082" y="2016379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39" y="0"/>
                  </a:moveTo>
                  <a:lnTo>
                    <a:pt x="83997" y="0"/>
                  </a:lnTo>
                  <a:lnTo>
                    <a:pt x="51301" y="6600"/>
                  </a:lnTo>
                  <a:lnTo>
                    <a:pt x="24601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19988"/>
                  </a:lnTo>
                  <a:lnTo>
                    <a:pt x="6600" y="452661"/>
                  </a:lnTo>
                  <a:lnTo>
                    <a:pt x="24601" y="479345"/>
                  </a:lnTo>
                  <a:lnTo>
                    <a:pt x="51301" y="497337"/>
                  </a:lnTo>
                  <a:lnTo>
                    <a:pt x="83997" y="503936"/>
                  </a:lnTo>
                  <a:lnTo>
                    <a:pt x="2154339" y="503936"/>
                  </a:lnTo>
                  <a:lnTo>
                    <a:pt x="2187011" y="497337"/>
                  </a:lnTo>
                  <a:lnTo>
                    <a:pt x="2213695" y="479345"/>
                  </a:lnTo>
                  <a:lnTo>
                    <a:pt x="2231688" y="452661"/>
                  </a:lnTo>
                  <a:lnTo>
                    <a:pt x="2238286" y="419988"/>
                  </a:lnTo>
                  <a:lnTo>
                    <a:pt x="2238286" y="84074"/>
                  </a:lnTo>
                  <a:lnTo>
                    <a:pt x="2231688" y="51327"/>
                  </a:lnTo>
                  <a:lnTo>
                    <a:pt x="2213695" y="24606"/>
                  </a:lnTo>
                  <a:lnTo>
                    <a:pt x="2187011" y="6600"/>
                  </a:lnTo>
                  <a:lnTo>
                    <a:pt x="21543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4082" y="2016379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4074"/>
                  </a:moveTo>
                  <a:lnTo>
                    <a:pt x="6600" y="51327"/>
                  </a:lnTo>
                  <a:lnTo>
                    <a:pt x="24601" y="24606"/>
                  </a:lnTo>
                  <a:lnTo>
                    <a:pt x="51301" y="6600"/>
                  </a:lnTo>
                  <a:lnTo>
                    <a:pt x="83997" y="0"/>
                  </a:lnTo>
                  <a:lnTo>
                    <a:pt x="2154339" y="0"/>
                  </a:lnTo>
                  <a:lnTo>
                    <a:pt x="2187011" y="6600"/>
                  </a:lnTo>
                  <a:lnTo>
                    <a:pt x="2213695" y="24606"/>
                  </a:lnTo>
                  <a:lnTo>
                    <a:pt x="2231688" y="51327"/>
                  </a:lnTo>
                  <a:lnTo>
                    <a:pt x="2238286" y="84074"/>
                  </a:lnTo>
                  <a:lnTo>
                    <a:pt x="2238286" y="419988"/>
                  </a:lnTo>
                  <a:lnTo>
                    <a:pt x="2231688" y="452661"/>
                  </a:lnTo>
                  <a:lnTo>
                    <a:pt x="2213695" y="479345"/>
                  </a:lnTo>
                  <a:lnTo>
                    <a:pt x="2187011" y="497337"/>
                  </a:lnTo>
                  <a:lnTo>
                    <a:pt x="2154339" y="503936"/>
                  </a:lnTo>
                  <a:lnTo>
                    <a:pt x="83997" y="503936"/>
                  </a:lnTo>
                  <a:lnTo>
                    <a:pt x="51301" y="497337"/>
                  </a:lnTo>
                  <a:lnTo>
                    <a:pt x="24601" y="479345"/>
                  </a:lnTo>
                  <a:lnTo>
                    <a:pt x="6600" y="452661"/>
                  </a:lnTo>
                  <a:lnTo>
                    <a:pt x="0" y="419988"/>
                  </a:lnTo>
                  <a:lnTo>
                    <a:pt x="0" y="84074"/>
                  </a:lnTo>
                  <a:close/>
                </a:path>
              </a:pathLst>
            </a:custGeom>
            <a:ln w="12700">
              <a:solidFill>
                <a:srgbClr val="5016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20775" y="2015489"/>
            <a:ext cx="14617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r">
              <a:lnSpc>
                <a:spcPct val="100000"/>
              </a:lnSpc>
              <a:spcBef>
                <a:spcPts val="95"/>
              </a:spcBef>
            </a:pPr>
            <a:r>
              <a:rPr sz="1000" spc="-90" dirty="0">
                <a:solidFill>
                  <a:srgbClr val="565655"/>
                </a:solidFill>
                <a:latin typeface="Tahoma"/>
                <a:cs typeface="Tahoma"/>
              </a:rPr>
              <a:t>(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10" dirty="0">
                <a:solidFill>
                  <a:srgbClr val="565655"/>
                </a:solidFill>
                <a:latin typeface="Tahoma"/>
                <a:cs typeface="Tahoma"/>
              </a:rPr>
              <a:t>فادهتسالا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25" dirty="0">
                <a:solidFill>
                  <a:srgbClr val="565655"/>
                </a:solidFill>
                <a:latin typeface="Tahoma"/>
                <a:cs typeface="Tahoma"/>
              </a:rPr>
              <a:t>لئاسر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340" dirty="0">
                <a:solidFill>
                  <a:srgbClr val="565655"/>
                </a:solidFill>
                <a:latin typeface="Tahoma"/>
                <a:cs typeface="Tahoma"/>
              </a:rPr>
              <a:t>نيسحت</a:t>
            </a:r>
            <a:r>
              <a:rPr sz="1000" spc="500" dirty="0">
                <a:solidFill>
                  <a:srgbClr val="565655"/>
                </a:solidFill>
                <a:latin typeface="Tahoma"/>
                <a:cs typeface="Tahoma"/>
              </a:rPr>
              <a:t>  </a:t>
            </a:r>
            <a:r>
              <a:rPr sz="1000" spc="-75" dirty="0">
                <a:solidFill>
                  <a:srgbClr val="565655"/>
                </a:solidFill>
                <a:latin typeface="Tahoma"/>
                <a:cs typeface="Tahoma"/>
              </a:rPr>
              <a:t>تارشؤملا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114" dirty="0">
                <a:solidFill>
                  <a:srgbClr val="565655"/>
                </a:solidFill>
                <a:latin typeface="Tahoma"/>
                <a:cs typeface="Tahoma"/>
              </a:rPr>
              <a:t>و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95" dirty="0">
                <a:solidFill>
                  <a:srgbClr val="565655"/>
                </a:solidFill>
                <a:latin typeface="Tahoma"/>
                <a:cs typeface="Tahoma"/>
              </a:rPr>
              <a:t>تاميلعتلا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04" dirty="0">
                <a:solidFill>
                  <a:srgbClr val="565655"/>
                </a:solidFill>
                <a:latin typeface="Tahoma"/>
                <a:cs typeface="Tahoma"/>
              </a:rPr>
              <a:t>لئاسر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 )ةديدجلا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49704" y="2149094"/>
            <a:ext cx="2251075" cy="1110615"/>
            <a:chOff x="1949704" y="2149094"/>
            <a:chExt cx="2251075" cy="1110615"/>
          </a:xfrm>
        </p:grpSpPr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8892" y="2149094"/>
              <a:ext cx="233680" cy="23037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956054" y="2749169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428" y="0"/>
                  </a:moveTo>
                  <a:lnTo>
                    <a:pt x="84073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3"/>
                  </a:lnTo>
                  <a:lnTo>
                    <a:pt x="0" y="419988"/>
                  </a:lnTo>
                  <a:lnTo>
                    <a:pt x="6600" y="452661"/>
                  </a:lnTo>
                  <a:lnTo>
                    <a:pt x="24606" y="479345"/>
                  </a:lnTo>
                  <a:lnTo>
                    <a:pt x="51327" y="497337"/>
                  </a:lnTo>
                  <a:lnTo>
                    <a:pt x="84073" y="503935"/>
                  </a:lnTo>
                  <a:lnTo>
                    <a:pt x="2154428" y="503935"/>
                  </a:lnTo>
                  <a:lnTo>
                    <a:pt x="2187100" y="497337"/>
                  </a:lnTo>
                  <a:lnTo>
                    <a:pt x="2213784" y="479345"/>
                  </a:lnTo>
                  <a:lnTo>
                    <a:pt x="2231776" y="452661"/>
                  </a:lnTo>
                  <a:lnTo>
                    <a:pt x="2238374" y="419988"/>
                  </a:lnTo>
                  <a:lnTo>
                    <a:pt x="2238374" y="84073"/>
                  </a:lnTo>
                  <a:lnTo>
                    <a:pt x="2231776" y="51327"/>
                  </a:lnTo>
                  <a:lnTo>
                    <a:pt x="2213784" y="24606"/>
                  </a:lnTo>
                  <a:lnTo>
                    <a:pt x="2187100" y="6600"/>
                  </a:lnTo>
                  <a:lnTo>
                    <a:pt x="21544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56054" y="2749169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4073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3" y="0"/>
                  </a:lnTo>
                  <a:lnTo>
                    <a:pt x="2154428" y="0"/>
                  </a:lnTo>
                  <a:lnTo>
                    <a:pt x="2187100" y="6600"/>
                  </a:lnTo>
                  <a:lnTo>
                    <a:pt x="2213784" y="24606"/>
                  </a:lnTo>
                  <a:lnTo>
                    <a:pt x="2231776" y="51327"/>
                  </a:lnTo>
                  <a:lnTo>
                    <a:pt x="2238374" y="84073"/>
                  </a:lnTo>
                  <a:lnTo>
                    <a:pt x="2238374" y="419988"/>
                  </a:lnTo>
                  <a:lnTo>
                    <a:pt x="2231776" y="452661"/>
                  </a:lnTo>
                  <a:lnTo>
                    <a:pt x="2213784" y="479345"/>
                  </a:lnTo>
                  <a:lnTo>
                    <a:pt x="2187100" y="497337"/>
                  </a:lnTo>
                  <a:lnTo>
                    <a:pt x="2154428" y="503935"/>
                  </a:lnTo>
                  <a:lnTo>
                    <a:pt x="84073" y="503935"/>
                  </a:lnTo>
                  <a:lnTo>
                    <a:pt x="51327" y="497337"/>
                  </a:lnTo>
                  <a:lnTo>
                    <a:pt x="24606" y="479345"/>
                  </a:lnTo>
                  <a:lnTo>
                    <a:pt x="6600" y="452661"/>
                  </a:lnTo>
                  <a:lnTo>
                    <a:pt x="0" y="419988"/>
                  </a:lnTo>
                  <a:lnTo>
                    <a:pt x="0" y="84073"/>
                  </a:lnTo>
                  <a:close/>
                </a:path>
              </a:pathLst>
            </a:custGeom>
            <a:ln w="12700">
              <a:solidFill>
                <a:srgbClr val="5016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107297" y="2824733"/>
            <a:ext cx="16167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-635" algn="r">
              <a:lnSpc>
                <a:spcPct val="100000"/>
              </a:lnSpc>
              <a:spcBef>
                <a:spcPts val="95"/>
              </a:spcBef>
            </a:pPr>
            <a:r>
              <a:rPr sz="1000" spc="-190" dirty="0">
                <a:solidFill>
                  <a:srgbClr val="565655"/>
                </a:solidFill>
                <a:latin typeface="Tahoma"/>
                <a:cs typeface="Tahoma"/>
              </a:rPr>
              <a:t>ةعئاضلا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35" dirty="0">
                <a:solidFill>
                  <a:srgbClr val="565655"/>
                </a:solidFill>
                <a:latin typeface="Tahoma"/>
                <a:cs typeface="Tahoma"/>
              </a:rPr>
              <a:t>تافدهتسملا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325" dirty="0">
                <a:solidFill>
                  <a:srgbClr val="565655"/>
                </a:solidFill>
                <a:latin typeface="Tahoma"/>
                <a:cs typeface="Tahoma"/>
              </a:rPr>
              <a:t>ريرقت</a:t>
            </a:r>
            <a:r>
              <a:rPr sz="10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دادعا 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.</a:t>
            </a:r>
            <a:r>
              <a:rPr sz="1000" spc="-7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بأ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80" dirty="0">
                <a:solidFill>
                  <a:srgbClr val="565655"/>
                </a:solidFill>
                <a:latin typeface="Tahoma"/>
                <a:cs typeface="Tahoma"/>
              </a:rPr>
              <a:t>كوللا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90" dirty="0">
                <a:solidFill>
                  <a:srgbClr val="565655"/>
                </a:solidFill>
                <a:latin typeface="Tahoma"/>
                <a:cs typeface="Tahoma"/>
              </a:rPr>
              <a:t>تارشؤمل</a:t>
            </a:r>
            <a:r>
              <a:rPr sz="10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ةئطاخلاو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78535" y="1340230"/>
            <a:ext cx="3616325" cy="1772285"/>
            <a:chOff x="678535" y="1340230"/>
            <a:chExt cx="3616325" cy="1772285"/>
          </a:xfrm>
        </p:grpSpPr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60824" y="2881883"/>
              <a:ext cx="233679" cy="23037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84885" y="1346580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26" y="0"/>
                  </a:moveTo>
                  <a:lnTo>
                    <a:pt x="83997" y="0"/>
                  </a:lnTo>
                  <a:lnTo>
                    <a:pt x="51301" y="6598"/>
                  </a:lnTo>
                  <a:lnTo>
                    <a:pt x="24601" y="24590"/>
                  </a:lnTo>
                  <a:lnTo>
                    <a:pt x="6600" y="51274"/>
                  </a:lnTo>
                  <a:lnTo>
                    <a:pt x="0" y="83947"/>
                  </a:lnTo>
                  <a:lnTo>
                    <a:pt x="0" y="419989"/>
                  </a:lnTo>
                  <a:lnTo>
                    <a:pt x="6600" y="452661"/>
                  </a:lnTo>
                  <a:lnTo>
                    <a:pt x="24601" y="479345"/>
                  </a:lnTo>
                  <a:lnTo>
                    <a:pt x="51301" y="497337"/>
                  </a:lnTo>
                  <a:lnTo>
                    <a:pt x="83997" y="503936"/>
                  </a:lnTo>
                  <a:lnTo>
                    <a:pt x="2154326" y="503936"/>
                  </a:lnTo>
                  <a:lnTo>
                    <a:pt x="2186999" y="497337"/>
                  </a:lnTo>
                  <a:lnTo>
                    <a:pt x="2213683" y="479345"/>
                  </a:lnTo>
                  <a:lnTo>
                    <a:pt x="2231675" y="452661"/>
                  </a:lnTo>
                  <a:lnTo>
                    <a:pt x="2238273" y="419989"/>
                  </a:lnTo>
                  <a:lnTo>
                    <a:pt x="2238273" y="83947"/>
                  </a:lnTo>
                  <a:lnTo>
                    <a:pt x="2231675" y="51274"/>
                  </a:lnTo>
                  <a:lnTo>
                    <a:pt x="2213683" y="24590"/>
                  </a:lnTo>
                  <a:lnTo>
                    <a:pt x="2186999" y="6598"/>
                  </a:lnTo>
                  <a:lnTo>
                    <a:pt x="215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4885" y="1346580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7"/>
                  </a:moveTo>
                  <a:lnTo>
                    <a:pt x="6600" y="51274"/>
                  </a:lnTo>
                  <a:lnTo>
                    <a:pt x="24601" y="24590"/>
                  </a:lnTo>
                  <a:lnTo>
                    <a:pt x="51301" y="6598"/>
                  </a:lnTo>
                  <a:lnTo>
                    <a:pt x="83997" y="0"/>
                  </a:lnTo>
                  <a:lnTo>
                    <a:pt x="2154326" y="0"/>
                  </a:lnTo>
                  <a:lnTo>
                    <a:pt x="2186999" y="6598"/>
                  </a:lnTo>
                  <a:lnTo>
                    <a:pt x="2213683" y="24590"/>
                  </a:lnTo>
                  <a:lnTo>
                    <a:pt x="2231675" y="51274"/>
                  </a:lnTo>
                  <a:lnTo>
                    <a:pt x="2238273" y="83947"/>
                  </a:lnTo>
                  <a:lnTo>
                    <a:pt x="2238273" y="419989"/>
                  </a:lnTo>
                  <a:lnTo>
                    <a:pt x="2231675" y="452661"/>
                  </a:lnTo>
                  <a:lnTo>
                    <a:pt x="2213683" y="479345"/>
                  </a:lnTo>
                  <a:lnTo>
                    <a:pt x="2186999" y="497337"/>
                  </a:lnTo>
                  <a:lnTo>
                    <a:pt x="2154326" y="503936"/>
                  </a:lnTo>
                  <a:lnTo>
                    <a:pt x="83997" y="503936"/>
                  </a:lnTo>
                  <a:lnTo>
                    <a:pt x="51301" y="497337"/>
                  </a:lnTo>
                  <a:lnTo>
                    <a:pt x="24601" y="479345"/>
                  </a:lnTo>
                  <a:lnTo>
                    <a:pt x="6600" y="452661"/>
                  </a:lnTo>
                  <a:lnTo>
                    <a:pt x="0" y="419989"/>
                  </a:lnTo>
                  <a:lnTo>
                    <a:pt x="0" y="83947"/>
                  </a:lnTo>
                  <a:close/>
                </a:path>
              </a:pathLst>
            </a:custGeom>
            <a:ln w="12700">
              <a:solidFill>
                <a:srgbClr val="50164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56912" y="1421637"/>
            <a:ext cx="1397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r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565655"/>
                </a:solidFill>
                <a:latin typeface="Tahoma"/>
                <a:cs typeface="Tahoma"/>
              </a:rPr>
              <a:t>تارشؤملا</a:t>
            </a:r>
            <a:r>
              <a:rPr sz="1000" spc="-5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0" dirty="0">
                <a:solidFill>
                  <a:srgbClr val="565655"/>
                </a:solidFill>
                <a:latin typeface="Tahoma"/>
                <a:cs typeface="Tahoma"/>
              </a:rPr>
              <a:t>ردصم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نم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29" dirty="0">
                <a:solidFill>
                  <a:srgbClr val="565655"/>
                </a:solidFill>
                <a:latin typeface="Tahoma"/>
                <a:cs typeface="Tahoma"/>
              </a:rPr>
              <a:t>ققحتلا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 ةلاعفلا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789682" y="1479169"/>
            <a:ext cx="6189980" cy="1788160"/>
            <a:chOff x="2789682" y="1479169"/>
            <a:chExt cx="6189980" cy="1788160"/>
          </a:xfrm>
        </p:grpSpPr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89682" y="1479169"/>
              <a:ext cx="233680" cy="23050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734810" y="2757043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19989"/>
                  </a:lnTo>
                  <a:lnTo>
                    <a:pt x="6600" y="452661"/>
                  </a:lnTo>
                  <a:lnTo>
                    <a:pt x="24606" y="479345"/>
                  </a:lnTo>
                  <a:lnTo>
                    <a:pt x="51327" y="497337"/>
                  </a:lnTo>
                  <a:lnTo>
                    <a:pt x="84074" y="503936"/>
                  </a:lnTo>
                  <a:lnTo>
                    <a:pt x="2154301" y="503936"/>
                  </a:lnTo>
                  <a:lnTo>
                    <a:pt x="2187047" y="497337"/>
                  </a:lnTo>
                  <a:lnTo>
                    <a:pt x="2213768" y="479345"/>
                  </a:lnTo>
                  <a:lnTo>
                    <a:pt x="2231774" y="452661"/>
                  </a:lnTo>
                  <a:lnTo>
                    <a:pt x="2238375" y="419989"/>
                  </a:lnTo>
                  <a:lnTo>
                    <a:pt x="2238375" y="84074"/>
                  </a:lnTo>
                  <a:lnTo>
                    <a:pt x="2231774" y="51327"/>
                  </a:lnTo>
                  <a:lnTo>
                    <a:pt x="2213768" y="24606"/>
                  </a:lnTo>
                  <a:lnTo>
                    <a:pt x="2187047" y="6600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34810" y="2757043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4074"/>
                  </a:moveTo>
                  <a:lnTo>
                    <a:pt x="6600" y="51327"/>
                  </a:lnTo>
                  <a:lnTo>
                    <a:pt x="24606" y="24606"/>
                  </a:lnTo>
                  <a:lnTo>
                    <a:pt x="51327" y="6600"/>
                  </a:lnTo>
                  <a:lnTo>
                    <a:pt x="84074" y="0"/>
                  </a:lnTo>
                  <a:lnTo>
                    <a:pt x="2154301" y="0"/>
                  </a:lnTo>
                  <a:lnTo>
                    <a:pt x="2187047" y="6600"/>
                  </a:lnTo>
                  <a:lnTo>
                    <a:pt x="2213768" y="24606"/>
                  </a:lnTo>
                  <a:lnTo>
                    <a:pt x="2231774" y="51327"/>
                  </a:lnTo>
                  <a:lnTo>
                    <a:pt x="2238375" y="84074"/>
                  </a:lnTo>
                  <a:lnTo>
                    <a:pt x="2238375" y="419989"/>
                  </a:lnTo>
                  <a:lnTo>
                    <a:pt x="2231774" y="452661"/>
                  </a:lnTo>
                  <a:lnTo>
                    <a:pt x="2213768" y="479345"/>
                  </a:lnTo>
                  <a:lnTo>
                    <a:pt x="2187047" y="497337"/>
                  </a:lnTo>
                  <a:lnTo>
                    <a:pt x="2154301" y="503936"/>
                  </a:lnTo>
                  <a:lnTo>
                    <a:pt x="84074" y="503936"/>
                  </a:lnTo>
                  <a:lnTo>
                    <a:pt x="51327" y="497337"/>
                  </a:lnTo>
                  <a:lnTo>
                    <a:pt x="24606" y="479345"/>
                  </a:lnTo>
                  <a:lnTo>
                    <a:pt x="6600" y="452661"/>
                  </a:lnTo>
                  <a:lnTo>
                    <a:pt x="0" y="419989"/>
                  </a:lnTo>
                  <a:lnTo>
                    <a:pt x="0" y="84074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008693" y="2832049"/>
            <a:ext cx="14960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635" algn="r">
              <a:lnSpc>
                <a:spcPct val="100000"/>
              </a:lnSpc>
              <a:spcBef>
                <a:spcPts val="95"/>
              </a:spcBef>
            </a:pPr>
            <a:r>
              <a:rPr sz="1000" spc="-180" dirty="0">
                <a:solidFill>
                  <a:srgbClr val="565655"/>
                </a:solidFill>
                <a:latin typeface="Tahoma"/>
                <a:cs typeface="Tahoma"/>
              </a:rPr>
              <a:t>تاكرشلل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70" dirty="0">
                <a:solidFill>
                  <a:srgbClr val="565655"/>
                </a:solidFill>
                <a:latin typeface="Tahoma"/>
                <a:cs typeface="Tahoma"/>
              </a:rPr>
              <a:t>ةينفلا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565655"/>
                </a:solidFill>
                <a:latin typeface="Tahoma"/>
                <a:cs typeface="Tahoma"/>
              </a:rPr>
              <a:t>ضورعلا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400" dirty="0">
                <a:solidFill>
                  <a:srgbClr val="565655"/>
                </a:solidFill>
                <a:latin typeface="Tahoma"/>
                <a:cs typeface="Tahoma"/>
              </a:rPr>
              <a:t>مييقت</a:t>
            </a:r>
            <a:r>
              <a:rPr sz="1000" spc="50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20" dirty="0">
                <a:solidFill>
                  <a:srgbClr val="565655"/>
                </a:solidFill>
                <a:latin typeface="Tahoma"/>
                <a:cs typeface="Tahoma"/>
              </a:rPr>
              <a:t>ةيراشتسالا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01810" y="1462468"/>
            <a:ext cx="9180830" cy="2667635"/>
            <a:chOff x="2801810" y="1462468"/>
            <a:chExt cx="9180830" cy="2667635"/>
          </a:xfrm>
        </p:grpSpPr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49106" y="2899283"/>
              <a:ext cx="214629" cy="21132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75874" y="2891599"/>
              <a:ext cx="253491" cy="20586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58638" y="2132075"/>
              <a:ext cx="250444" cy="202691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7779" y="1462468"/>
              <a:ext cx="253619" cy="20574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801810" y="1495615"/>
              <a:ext cx="253619" cy="2058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28353" y="2158682"/>
              <a:ext cx="253619" cy="205866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172200" y="3766820"/>
              <a:ext cx="5810250" cy="363220"/>
            </a:xfrm>
            <a:custGeom>
              <a:avLst/>
              <a:gdLst/>
              <a:ahLst/>
              <a:cxnLst/>
              <a:rect l="l" t="t" r="r" b="b"/>
              <a:pathLst>
                <a:path w="5810250" h="363220">
                  <a:moveTo>
                    <a:pt x="5655564" y="0"/>
                  </a:moveTo>
                  <a:lnTo>
                    <a:pt x="154432" y="0"/>
                  </a:lnTo>
                  <a:lnTo>
                    <a:pt x="105647" y="7867"/>
                  </a:lnTo>
                  <a:lnTo>
                    <a:pt x="63258" y="29780"/>
                  </a:lnTo>
                  <a:lnTo>
                    <a:pt x="29817" y="63203"/>
                  </a:lnTo>
                  <a:lnTo>
                    <a:pt x="7880" y="105598"/>
                  </a:lnTo>
                  <a:lnTo>
                    <a:pt x="0" y="154431"/>
                  </a:lnTo>
                  <a:lnTo>
                    <a:pt x="0" y="362711"/>
                  </a:lnTo>
                  <a:lnTo>
                    <a:pt x="5810123" y="362711"/>
                  </a:lnTo>
                  <a:lnTo>
                    <a:pt x="5810123" y="154431"/>
                  </a:lnTo>
                  <a:lnTo>
                    <a:pt x="5802241" y="105598"/>
                  </a:lnTo>
                  <a:lnTo>
                    <a:pt x="5780297" y="63203"/>
                  </a:lnTo>
                  <a:lnTo>
                    <a:pt x="5746837" y="29780"/>
                  </a:lnTo>
                  <a:lnTo>
                    <a:pt x="5704410" y="7867"/>
                  </a:lnTo>
                  <a:lnTo>
                    <a:pt x="5655564" y="0"/>
                  </a:lnTo>
                  <a:close/>
                </a:path>
              </a:pathLst>
            </a:custGeom>
            <a:solidFill>
              <a:srgbClr val="275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8340128" y="3866515"/>
            <a:ext cx="1480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بلطلا</a:t>
            </a:r>
            <a:r>
              <a:rPr sz="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85" dirty="0">
                <a:solidFill>
                  <a:srgbClr val="FFFFFF"/>
                </a:solidFill>
                <a:latin typeface="Arial"/>
                <a:cs typeface="Arial"/>
              </a:rPr>
              <a:t>بسح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90" dirty="0">
                <a:solidFill>
                  <a:srgbClr val="FFFFFF"/>
                </a:solidFill>
                <a:latin typeface="Arial"/>
                <a:cs typeface="Arial"/>
              </a:rPr>
              <a:t>وا</a:t>
            </a:r>
            <a:r>
              <a:rPr sz="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0" dirty="0">
                <a:solidFill>
                  <a:srgbClr val="FFFFFF"/>
                </a:solidFill>
                <a:latin typeface="Arial"/>
                <a:cs typeface="Arial"/>
              </a:rPr>
              <a:t>ةيرودلا</a:t>
            </a:r>
            <a:r>
              <a:rPr sz="9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135" dirty="0">
                <a:solidFill>
                  <a:srgbClr val="FFFFFF"/>
                </a:solidFill>
                <a:latin typeface="Arial"/>
                <a:cs typeface="Arial"/>
              </a:rPr>
              <a:t>ماهملا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618091" y="4395470"/>
            <a:ext cx="2251075" cy="516890"/>
            <a:chOff x="9618091" y="4395470"/>
            <a:chExt cx="2251075" cy="516890"/>
          </a:xfrm>
        </p:grpSpPr>
        <p:sp>
          <p:nvSpPr>
            <p:cNvPr id="75" name="object 75"/>
            <p:cNvSpPr/>
            <p:nvPr/>
          </p:nvSpPr>
          <p:spPr>
            <a:xfrm>
              <a:off x="9624441" y="4401820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6"/>
                  </a:lnTo>
                  <a:lnTo>
                    <a:pt x="0" y="419988"/>
                  </a:lnTo>
                  <a:lnTo>
                    <a:pt x="6598" y="452661"/>
                  </a:lnTo>
                  <a:lnTo>
                    <a:pt x="24590" y="479345"/>
                  </a:lnTo>
                  <a:lnTo>
                    <a:pt x="51274" y="497337"/>
                  </a:lnTo>
                  <a:lnTo>
                    <a:pt x="83947" y="503935"/>
                  </a:lnTo>
                  <a:lnTo>
                    <a:pt x="2154301" y="503935"/>
                  </a:lnTo>
                  <a:lnTo>
                    <a:pt x="2186973" y="497337"/>
                  </a:lnTo>
                  <a:lnTo>
                    <a:pt x="2213657" y="479345"/>
                  </a:lnTo>
                  <a:lnTo>
                    <a:pt x="2231649" y="452661"/>
                  </a:lnTo>
                  <a:lnTo>
                    <a:pt x="2238248" y="419988"/>
                  </a:lnTo>
                  <a:lnTo>
                    <a:pt x="2238248" y="83946"/>
                  </a:lnTo>
                  <a:lnTo>
                    <a:pt x="2231649" y="51274"/>
                  </a:lnTo>
                  <a:lnTo>
                    <a:pt x="2213657" y="24590"/>
                  </a:lnTo>
                  <a:lnTo>
                    <a:pt x="2186973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624441" y="4401820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6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2154301" y="0"/>
                  </a:lnTo>
                  <a:lnTo>
                    <a:pt x="2186973" y="6598"/>
                  </a:lnTo>
                  <a:lnTo>
                    <a:pt x="2213657" y="24590"/>
                  </a:lnTo>
                  <a:lnTo>
                    <a:pt x="2231649" y="51274"/>
                  </a:lnTo>
                  <a:lnTo>
                    <a:pt x="2238248" y="83946"/>
                  </a:lnTo>
                  <a:lnTo>
                    <a:pt x="2238248" y="419988"/>
                  </a:lnTo>
                  <a:lnTo>
                    <a:pt x="2231649" y="452661"/>
                  </a:lnTo>
                  <a:lnTo>
                    <a:pt x="2213657" y="479345"/>
                  </a:lnTo>
                  <a:lnTo>
                    <a:pt x="2186973" y="497337"/>
                  </a:lnTo>
                  <a:lnTo>
                    <a:pt x="2154301" y="503935"/>
                  </a:lnTo>
                  <a:lnTo>
                    <a:pt x="83947" y="503935"/>
                  </a:lnTo>
                  <a:lnTo>
                    <a:pt x="51274" y="497337"/>
                  </a:lnTo>
                  <a:lnTo>
                    <a:pt x="24590" y="479345"/>
                  </a:lnTo>
                  <a:lnTo>
                    <a:pt x="6598" y="452661"/>
                  </a:lnTo>
                  <a:lnTo>
                    <a:pt x="0" y="419988"/>
                  </a:lnTo>
                  <a:lnTo>
                    <a:pt x="0" y="83946"/>
                  </a:lnTo>
                  <a:close/>
                </a:path>
              </a:pathLst>
            </a:custGeom>
            <a:ln w="12700">
              <a:solidFill>
                <a:srgbClr val="2752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9802076" y="4424298"/>
            <a:ext cx="15925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ءادأ</a:t>
            </a:r>
            <a:r>
              <a:rPr sz="9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565655"/>
                </a:solidFill>
                <a:latin typeface="Tahoma"/>
                <a:cs typeface="Tahoma"/>
              </a:rPr>
              <a:t>تارشؤمل</a:t>
            </a:r>
            <a:r>
              <a:rPr sz="9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15" dirty="0">
                <a:solidFill>
                  <a:srgbClr val="565655"/>
                </a:solidFill>
                <a:latin typeface="Tahoma"/>
                <a:cs typeface="Tahoma"/>
              </a:rPr>
              <a:t>ةيلعفلا</a:t>
            </a:r>
            <a:r>
              <a:rPr sz="9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10" dirty="0">
                <a:solidFill>
                  <a:srgbClr val="565655"/>
                </a:solidFill>
                <a:latin typeface="Tahoma"/>
                <a:cs typeface="Tahoma"/>
              </a:rPr>
              <a:t>ميقلا</a:t>
            </a:r>
            <a:r>
              <a:rPr sz="9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35" dirty="0">
                <a:solidFill>
                  <a:srgbClr val="565655"/>
                </a:solidFill>
                <a:latin typeface="Tahoma"/>
                <a:cs typeface="Tahoma"/>
              </a:rPr>
              <a:t>ةعباتم</a:t>
            </a:r>
            <a:r>
              <a:rPr sz="900" spc="50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70" dirty="0">
                <a:solidFill>
                  <a:srgbClr val="565655"/>
                </a:solidFill>
                <a:latin typeface="Tahoma"/>
                <a:cs typeface="Tahoma"/>
              </a:rPr>
              <a:t>اهثيدحتو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565655"/>
                </a:solidFill>
                <a:latin typeface="Tahoma"/>
                <a:cs typeface="Tahoma"/>
              </a:rPr>
              <a:t>ةجذمنلاو</a:t>
            </a:r>
            <a:r>
              <a:rPr sz="9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00" dirty="0">
                <a:solidFill>
                  <a:srgbClr val="565655"/>
                </a:solidFill>
                <a:latin typeface="Tahoma"/>
                <a:cs typeface="Tahoma"/>
              </a:rPr>
              <a:t>ثاحبألا</a:t>
            </a:r>
            <a:r>
              <a:rPr sz="9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قيرف يرود</a:t>
            </a:r>
            <a:r>
              <a:rPr sz="900" spc="-6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لكشب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9625838" y="4534534"/>
            <a:ext cx="2337435" cy="1031875"/>
            <a:chOff x="9625838" y="4534534"/>
            <a:chExt cx="2337435" cy="1031875"/>
          </a:xfrm>
        </p:grpSpPr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729211" y="4534534"/>
              <a:ext cx="233680" cy="23037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9632188" y="5055996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6" y="0"/>
                  </a:lnTo>
                  <a:lnTo>
                    <a:pt x="51274" y="6598"/>
                  </a:lnTo>
                  <a:lnTo>
                    <a:pt x="24590" y="24590"/>
                  </a:lnTo>
                  <a:lnTo>
                    <a:pt x="6598" y="51274"/>
                  </a:lnTo>
                  <a:lnTo>
                    <a:pt x="0" y="83946"/>
                  </a:lnTo>
                  <a:lnTo>
                    <a:pt x="0" y="419861"/>
                  </a:lnTo>
                  <a:lnTo>
                    <a:pt x="6598" y="452554"/>
                  </a:lnTo>
                  <a:lnTo>
                    <a:pt x="24590" y="479282"/>
                  </a:lnTo>
                  <a:lnTo>
                    <a:pt x="51274" y="497318"/>
                  </a:lnTo>
                  <a:lnTo>
                    <a:pt x="83946" y="503935"/>
                  </a:lnTo>
                  <a:lnTo>
                    <a:pt x="2154301" y="503935"/>
                  </a:lnTo>
                  <a:lnTo>
                    <a:pt x="2186973" y="497318"/>
                  </a:lnTo>
                  <a:lnTo>
                    <a:pt x="2213657" y="479282"/>
                  </a:lnTo>
                  <a:lnTo>
                    <a:pt x="2231649" y="452554"/>
                  </a:lnTo>
                  <a:lnTo>
                    <a:pt x="2238247" y="419861"/>
                  </a:lnTo>
                  <a:lnTo>
                    <a:pt x="2238247" y="83946"/>
                  </a:lnTo>
                  <a:lnTo>
                    <a:pt x="2231649" y="51274"/>
                  </a:lnTo>
                  <a:lnTo>
                    <a:pt x="2213657" y="24590"/>
                  </a:lnTo>
                  <a:lnTo>
                    <a:pt x="2186973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632188" y="5055996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46"/>
                  </a:moveTo>
                  <a:lnTo>
                    <a:pt x="6598" y="51274"/>
                  </a:lnTo>
                  <a:lnTo>
                    <a:pt x="24590" y="24590"/>
                  </a:lnTo>
                  <a:lnTo>
                    <a:pt x="51274" y="6598"/>
                  </a:lnTo>
                  <a:lnTo>
                    <a:pt x="83946" y="0"/>
                  </a:lnTo>
                  <a:lnTo>
                    <a:pt x="2154301" y="0"/>
                  </a:lnTo>
                  <a:lnTo>
                    <a:pt x="2186973" y="6598"/>
                  </a:lnTo>
                  <a:lnTo>
                    <a:pt x="2213657" y="24590"/>
                  </a:lnTo>
                  <a:lnTo>
                    <a:pt x="2231649" y="51274"/>
                  </a:lnTo>
                  <a:lnTo>
                    <a:pt x="2238247" y="83946"/>
                  </a:lnTo>
                  <a:lnTo>
                    <a:pt x="2238247" y="419861"/>
                  </a:lnTo>
                  <a:lnTo>
                    <a:pt x="2231649" y="452554"/>
                  </a:lnTo>
                  <a:lnTo>
                    <a:pt x="2213657" y="479282"/>
                  </a:lnTo>
                  <a:lnTo>
                    <a:pt x="2186973" y="497318"/>
                  </a:lnTo>
                  <a:lnTo>
                    <a:pt x="2154301" y="503935"/>
                  </a:lnTo>
                  <a:lnTo>
                    <a:pt x="83946" y="503935"/>
                  </a:lnTo>
                  <a:lnTo>
                    <a:pt x="51274" y="497318"/>
                  </a:lnTo>
                  <a:lnTo>
                    <a:pt x="24590" y="479282"/>
                  </a:lnTo>
                  <a:lnTo>
                    <a:pt x="6598" y="452554"/>
                  </a:lnTo>
                  <a:lnTo>
                    <a:pt x="0" y="419861"/>
                  </a:lnTo>
                  <a:lnTo>
                    <a:pt x="0" y="83946"/>
                  </a:lnTo>
                  <a:close/>
                </a:path>
              </a:pathLst>
            </a:custGeom>
            <a:ln w="12699">
              <a:solidFill>
                <a:srgbClr val="2752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9873742" y="5055489"/>
            <a:ext cx="15278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95"/>
              </a:spcBef>
            </a:pPr>
            <a:r>
              <a:rPr sz="1000" spc="-245" dirty="0">
                <a:solidFill>
                  <a:srgbClr val="565655"/>
                </a:solidFill>
                <a:latin typeface="Tahoma"/>
                <a:cs typeface="Tahoma"/>
              </a:rPr>
              <a:t>ريراقتلا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75" dirty="0">
                <a:solidFill>
                  <a:srgbClr val="565655"/>
                </a:solidFill>
                <a:latin typeface="Tahoma"/>
                <a:cs typeface="Tahoma"/>
              </a:rPr>
              <a:t>قيرف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عم</a:t>
            </a:r>
            <a:r>
              <a:rPr sz="1000" spc="-4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نواعتلا</a:t>
            </a:r>
            <a:r>
              <a:rPr sz="1000" spc="500" dirty="0">
                <a:solidFill>
                  <a:srgbClr val="565655"/>
                </a:solidFill>
                <a:latin typeface="Tahoma"/>
                <a:cs typeface="Tahoma"/>
              </a:rPr>
              <a:t>   </a:t>
            </a:r>
            <a:r>
              <a:rPr sz="1000" spc="-90" dirty="0">
                <a:solidFill>
                  <a:srgbClr val="565655"/>
                </a:solidFill>
                <a:latin typeface="Tahoma"/>
                <a:cs typeface="Tahoma"/>
              </a:rPr>
              <a:t>تارشؤملا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30" dirty="0">
                <a:solidFill>
                  <a:srgbClr val="565655"/>
                </a:solidFill>
                <a:latin typeface="Tahoma"/>
                <a:cs typeface="Tahoma"/>
              </a:rPr>
              <a:t>ءامسأب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مهديوزتب </a:t>
            </a:r>
            <a:r>
              <a:rPr sz="1000" spc="-75" dirty="0">
                <a:solidFill>
                  <a:srgbClr val="565655"/>
                </a:solidFill>
                <a:latin typeface="Tahoma"/>
                <a:cs typeface="Tahoma"/>
              </a:rPr>
              <a:t>.لمعلا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65" dirty="0">
                <a:solidFill>
                  <a:srgbClr val="565655"/>
                </a:solidFill>
                <a:latin typeface="Tahoma"/>
                <a:cs typeface="Tahoma"/>
              </a:rPr>
              <a:t>تابلطتم</a:t>
            </a:r>
            <a:r>
              <a:rPr sz="10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40" dirty="0">
                <a:solidFill>
                  <a:srgbClr val="565655"/>
                </a:solidFill>
                <a:latin typeface="Tahoma"/>
                <a:cs typeface="Tahoma"/>
              </a:rPr>
              <a:t>بسح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80" dirty="0">
                <a:solidFill>
                  <a:srgbClr val="565655"/>
                </a:solidFill>
                <a:latin typeface="Tahoma"/>
                <a:cs typeface="Tahoma"/>
              </a:rPr>
              <a:t>ةمزاللا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279515" y="5032502"/>
            <a:ext cx="5691505" cy="516890"/>
            <a:chOff x="6279515" y="5032502"/>
            <a:chExt cx="5691505" cy="516890"/>
          </a:xfrm>
        </p:grpSpPr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736959" y="5188585"/>
              <a:ext cx="233680" cy="230377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6285865" y="5038852"/>
              <a:ext cx="3086735" cy="504190"/>
            </a:xfrm>
            <a:custGeom>
              <a:avLst/>
              <a:gdLst/>
              <a:ahLst/>
              <a:cxnLst/>
              <a:rect l="l" t="t" r="r" b="b"/>
              <a:pathLst>
                <a:path w="3086734" h="504189">
                  <a:moveTo>
                    <a:pt x="3002407" y="0"/>
                  </a:moveTo>
                  <a:lnTo>
                    <a:pt x="84074" y="0"/>
                  </a:lnTo>
                  <a:lnTo>
                    <a:pt x="51381" y="6598"/>
                  </a:lnTo>
                  <a:lnTo>
                    <a:pt x="24653" y="24590"/>
                  </a:lnTo>
                  <a:lnTo>
                    <a:pt x="6617" y="51274"/>
                  </a:lnTo>
                  <a:lnTo>
                    <a:pt x="0" y="83947"/>
                  </a:lnTo>
                  <a:lnTo>
                    <a:pt x="0" y="419862"/>
                  </a:lnTo>
                  <a:lnTo>
                    <a:pt x="6617" y="452608"/>
                  </a:lnTo>
                  <a:lnTo>
                    <a:pt x="24653" y="479329"/>
                  </a:lnTo>
                  <a:lnTo>
                    <a:pt x="51381" y="497335"/>
                  </a:lnTo>
                  <a:lnTo>
                    <a:pt x="84074" y="503936"/>
                  </a:lnTo>
                  <a:lnTo>
                    <a:pt x="3002407" y="503936"/>
                  </a:lnTo>
                  <a:lnTo>
                    <a:pt x="3035079" y="497335"/>
                  </a:lnTo>
                  <a:lnTo>
                    <a:pt x="3061763" y="479329"/>
                  </a:lnTo>
                  <a:lnTo>
                    <a:pt x="3079755" y="452608"/>
                  </a:lnTo>
                  <a:lnTo>
                    <a:pt x="3086354" y="419862"/>
                  </a:lnTo>
                  <a:lnTo>
                    <a:pt x="3086354" y="83947"/>
                  </a:lnTo>
                  <a:lnTo>
                    <a:pt x="3079755" y="51274"/>
                  </a:lnTo>
                  <a:lnTo>
                    <a:pt x="3061763" y="24590"/>
                  </a:lnTo>
                  <a:lnTo>
                    <a:pt x="3035079" y="6598"/>
                  </a:lnTo>
                  <a:lnTo>
                    <a:pt x="3002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85865" y="5038852"/>
              <a:ext cx="3086735" cy="504190"/>
            </a:xfrm>
            <a:custGeom>
              <a:avLst/>
              <a:gdLst/>
              <a:ahLst/>
              <a:cxnLst/>
              <a:rect l="l" t="t" r="r" b="b"/>
              <a:pathLst>
                <a:path w="3086734" h="504189">
                  <a:moveTo>
                    <a:pt x="0" y="83947"/>
                  </a:moveTo>
                  <a:lnTo>
                    <a:pt x="6617" y="51274"/>
                  </a:lnTo>
                  <a:lnTo>
                    <a:pt x="24653" y="24590"/>
                  </a:lnTo>
                  <a:lnTo>
                    <a:pt x="51381" y="6598"/>
                  </a:lnTo>
                  <a:lnTo>
                    <a:pt x="84074" y="0"/>
                  </a:lnTo>
                  <a:lnTo>
                    <a:pt x="3002407" y="0"/>
                  </a:lnTo>
                  <a:lnTo>
                    <a:pt x="3035079" y="6598"/>
                  </a:lnTo>
                  <a:lnTo>
                    <a:pt x="3061763" y="24590"/>
                  </a:lnTo>
                  <a:lnTo>
                    <a:pt x="3079755" y="51274"/>
                  </a:lnTo>
                  <a:lnTo>
                    <a:pt x="3086354" y="83947"/>
                  </a:lnTo>
                  <a:lnTo>
                    <a:pt x="3086354" y="419862"/>
                  </a:lnTo>
                  <a:lnTo>
                    <a:pt x="3079755" y="452608"/>
                  </a:lnTo>
                  <a:lnTo>
                    <a:pt x="3061763" y="479329"/>
                  </a:lnTo>
                  <a:lnTo>
                    <a:pt x="3035079" y="497335"/>
                  </a:lnTo>
                  <a:lnTo>
                    <a:pt x="3002407" y="503936"/>
                  </a:lnTo>
                  <a:lnTo>
                    <a:pt x="84074" y="503936"/>
                  </a:lnTo>
                  <a:lnTo>
                    <a:pt x="51381" y="497335"/>
                  </a:lnTo>
                  <a:lnTo>
                    <a:pt x="24653" y="479329"/>
                  </a:lnTo>
                  <a:lnTo>
                    <a:pt x="6617" y="452608"/>
                  </a:lnTo>
                  <a:lnTo>
                    <a:pt x="0" y="419862"/>
                  </a:lnTo>
                  <a:lnTo>
                    <a:pt x="0" y="83947"/>
                  </a:lnTo>
                  <a:close/>
                </a:path>
              </a:pathLst>
            </a:custGeom>
            <a:ln w="12700">
              <a:solidFill>
                <a:srgbClr val="2752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649198" y="5114671"/>
            <a:ext cx="22529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 algn="r">
              <a:lnSpc>
                <a:spcPct val="100000"/>
              </a:lnSpc>
              <a:spcBef>
                <a:spcPts val="95"/>
              </a:spcBef>
            </a:pPr>
            <a:r>
              <a:rPr sz="1000" spc="-275" dirty="0">
                <a:solidFill>
                  <a:srgbClr val="565655"/>
                </a:solidFill>
                <a:latin typeface="Tahoma"/>
                <a:cs typeface="Tahoma"/>
              </a:rPr>
              <a:t>قيرف</a:t>
            </a:r>
            <a:r>
              <a:rPr sz="10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565655"/>
                </a:solidFill>
                <a:latin typeface="Tahoma"/>
                <a:cs typeface="Tahoma"/>
              </a:rPr>
              <a:t>ماهم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70" dirty="0">
                <a:solidFill>
                  <a:srgbClr val="565655"/>
                </a:solidFill>
                <a:latin typeface="Tahoma"/>
                <a:cs typeface="Tahoma"/>
              </a:rPr>
              <a:t>ةعباتم</a:t>
            </a:r>
            <a:r>
              <a:rPr sz="10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65" dirty="0">
                <a:solidFill>
                  <a:srgbClr val="565655"/>
                </a:solidFill>
                <a:latin typeface="Tahoma"/>
                <a:cs typeface="Tahoma"/>
              </a:rPr>
              <a:t>فلمل</a:t>
            </a:r>
            <a:r>
              <a:rPr sz="10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يرود </a:t>
            </a:r>
            <a:r>
              <a:rPr sz="1000" spc="-160" dirty="0">
                <a:solidFill>
                  <a:srgbClr val="565655"/>
                </a:solidFill>
                <a:latin typeface="Tahoma"/>
                <a:cs typeface="Tahoma"/>
              </a:rPr>
              <a:t>ثيدحتو</a:t>
            </a:r>
            <a:r>
              <a:rPr sz="10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دادعإ </a:t>
            </a:r>
            <a:r>
              <a:rPr sz="1000" spc="-70" dirty="0">
                <a:solidFill>
                  <a:srgbClr val="565655"/>
                </a:solidFill>
                <a:latin typeface="Tahoma"/>
                <a:cs typeface="Tahoma"/>
              </a:rPr>
              <a:t>.ةجذمنلاو</a:t>
            </a:r>
            <a:r>
              <a:rPr sz="10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565655"/>
                </a:solidFill>
                <a:latin typeface="Tahoma"/>
                <a:cs typeface="Tahoma"/>
              </a:rPr>
              <a:t>ثاحبألا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010270" y="5171440"/>
            <a:ext cx="2251075" cy="1050925"/>
            <a:chOff x="8010270" y="5171440"/>
            <a:chExt cx="2251075" cy="1050925"/>
          </a:xfrm>
        </p:grpSpPr>
        <p:pic>
          <p:nvPicPr>
            <p:cNvPr id="89" name="object 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253092" y="5171440"/>
              <a:ext cx="253618" cy="230378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016620" y="5711583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2154301" y="0"/>
                  </a:moveTo>
                  <a:lnTo>
                    <a:pt x="83947" y="0"/>
                  </a:lnTo>
                  <a:lnTo>
                    <a:pt x="51274" y="6598"/>
                  </a:lnTo>
                  <a:lnTo>
                    <a:pt x="24590" y="24595"/>
                  </a:lnTo>
                  <a:lnTo>
                    <a:pt x="6598" y="51290"/>
                  </a:lnTo>
                  <a:lnTo>
                    <a:pt x="0" y="83985"/>
                  </a:lnTo>
                  <a:lnTo>
                    <a:pt x="0" y="419938"/>
                  </a:lnTo>
                  <a:lnTo>
                    <a:pt x="6598" y="452627"/>
                  </a:lnTo>
                  <a:lnTo>
                    <a:pt x="24590" y="479323"/>
                  </a:lnTo>
                  <a:lnTo>
                    <a:pt x="51274" y="497322"/>
                  </a:lnTo>
                  <a:lnTo>
                    <a:pt x="83947" y="503923"/>
                  </a:lnTo>
                  <a:lnTo>
                    <a:pt x="2154301" y="503923"/>
                  </a:lnTo>
                  <a:lnTo>
                    <a:pt x="2186973" y="497322"/>
                  </a:lnTo>
                  <a:lnTo>
                    <a:pt x="2213657" y="479323"/>
                  </a:lnTo>
                  <a:lnTo>
                    <a:pt x="2231649" y="452627"/>
                  </a:lnTo>
                  <a:lnTo>
                    <a:pt x="2238248" y="419938"/>
                  </a:lnTo>
                  <a:lnTo>
                    <a:pt x="2238248" y="83985"/>
                  </a:lnTo>
                  <a:lnTo>
                    <a:pt x="2231649" y="51290"/>
                  </a:lnTo>
                  <a:lnTo>
                    <a:pt x="2213657" y="24595"/>
                  </a:lnTo>
                  <a:lnTo>
                    <a:pt x="2186973" y="6598"/>
                  </a:lnTo>
                  <a:lnTo>
                    <a:pt x="21543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016620" y="5711583"/>
              <a:ext cx="2238375" cy="504190"/>
            </a:xfrm>
            <a:custGeom>
              <a:avLst/>
              <a:gdLst/>
              <a:ahLst/>
              <a:cxnLst/>
              <a:rect l="l" t="t" r="r" b="b"/>
              <a:pathLst>
                <a:path w="2238375" h="504189">
                  <a:moveTo>
                    <a:pt x="0" y="83985"/>
                  </a:moveTo>
                  <a:lnTo>
                    <a:pt x="6598" y="51290"/>
                  </a:lnTo>
                  <a:lnTo>
                    <a:pt x="24590" y="24595"/>
                  </a:lnTo>
                  <a:lnTo>
                    <a:pt x="51274" y="6598"/>
                  </a:lnTo>
                  <a:lnTo>
                    <a:pt x="83947" y="0"/>
                  </a:lnTo>
                  <a:lnTo>
                    <a:pt x="2154301" y="0"/>
                  </a:lnTo>
                  <a:lnTo>
                    <a:pt x="2186973" y="6598"/>
                  </a:lnTo>
                  <a:lnTo>
                    <a:pt x="2213657" y="24595"/>
                  </a:lnTo>
                  <a:lnTo>
                    <a:pt x="2231649" y="51290"/>
                  </a:lnTo>
                  <a:lnTo>
                    <a:pt x="2238248" y="83985"/>
                  </a:lnTo>
                  <a:lnTo>
                    <a:pt x="2238248" y="419938"/>
                  </a:lnTo>
                  <a:lnTo>
                    <a:pt x="2231649" y="452627"/>
                  </a:lnTo>
                  <a:lnTo>
                    <a:pt x="2213657" y="479323"/>
                  </a:lnTo>
                  <a:lnTo>
                    <a:pt x="2186973" y="497322"/>
                  </a:lnTo>
                  <a:lnTo>
                    <a:pt x="2154301" y="503923"/>
                  </a:lnTo>
                  <a:lnTo>
                    <a:pt x="83947" y="503923"/>
                  </a:lnTo>
                  <a:lnTo>
                    <a:pt x="51274" y="497322"/>
                  </a:lnTo>
                  <a:lnTo>
                    <a:pt x="24590" y="479323"/>
                  </a:lnTo>
                  <a:lnTo>
                    <a:pt x="6598" y="452627"/>
                  </a:lnTo>
                  <a:lnTo>
                    <a:pt x="0" y="419938"/>
                  </a:lnTo>
                  <a:lnTo>
                    <a:pt x="0" y="83985"/>
                  </a:lnTo>
                  <a:close/>
                </a:path>
              </a:pathLst>
            </a:custGeom>
            <a:ln w="12700">
              <a:solidFill>
                <a:srgbClr val="2752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8457558" y="5787644"/>
            <a:ext cx="13277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 algn="r">
              <a:lnSpc>
                <a:spcPct val="100000"/>
              </a:lnSpc>
              <a:spcBef>
                <a:spcPts val="95"/>
              </a:spcBef>
            </a:pPr>
            <a:r>
              <a:rPr sz="1000" spc="-120" dirty="0">
                <a:solidFill>
                  <a:srgbClr val="565655"/>
                </a:solidFill>
                <a:latin typeface="Tahoma"/>
                <a:cs typeface="Tahoma"/>
              </a:rPr>
              <a:t>ينمألا</a:t>
            </a:r>
            <a:r>
              <a:rPr sz="1000" spc="-4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250" dirty="0">
                <a:solidFill>
                  <a:srgbClr val="565655"/>
                </a:solidFill>
                <a:latin typeface="Tahoma"/>
                <a:cs typeface="Tahoma"/>
              </a:rPr>
              <a:t>قيرفلا</a:t>
            </a:r>
            <a:r>
              <a:rPr sz="10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80" dirty="0">
                <a:solidFill>
                  <a:srgbClr val="565655"/>
                </a:solidFill>
                <a:latin typeface="Tahoma"/>
                <a:cs typeface="Tahoma"/>
              </a:rPr>
              <a:t>تازجنم</a:t>
            </a:r>
            <a:r>
              <a:rPr sz="1000" spc="-4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1000" spc="-160" dirty="0">
                <a:solidFill>
                  <a:srgbClr val="565655"/>
                </a:solidFill>
                <a:latin typeface="Tahoma"/>
                <a:cs typeface="Tahoma"/>
              </a:rPr>
              <a:t>رصح</a:t>
            </a:r>
            <a:r>
              <a:rPr sz="1000" spc="-95" dirty="0">
                <a:solidFill>
                  <a:srgbClr val="565655"/>
                </a:solidFill>
                <a:latin typeface="Tahoma"/>
                <a:cs typeface="Tahoma"/>
              </a:rPr>
              <a:t> اهقيثوتو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6279515" y="4400169"/>
            <a:ext cx="4076065" cy="1674495"/>
            <a:chOff x="6279515" y="4400169"/>
            <a:chExt cx="4076065" cy="1674495"/>
          </a:xfrm>
        </p:grpSpPr>
        <p:pic>
          <p:nvPicPr>
            <p:cNvPr id="94" name="object 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121392" y="5844222"/>
              <a:ext cx="233679" cy="23040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285865" y="4406519"/>
              <a:ext cx="3131185" cy="504190"/>
            </a:xfrm>
            <a:custGeom>
              <a:avLst/>
              <a:gdLst/>
              <a:ahLst/>
              <a:cxnLst/>
              <a:rect l="l" t="t" r="r" b="b"/>
              <a:pathLst>
                <a:path w="3131184" h="504189">
                  <a:moveTo>
                    <a:pt x="3047111" y="0"/>
                  </a:moveTo>
                  <a:lnTo>
                    <a:pt x="84074" y="0"/>
                  </a:lnTo>
                  <a:lnTo>
                    <a:pt x="51327" y="6598"/>
                  </a:lnTo>
                  <a:lnTo>
                    <a:pt x="24606" y="24590"/>
                  </a:lnTo>
                  <a:lnTo>
                    <a:pt x="6600" y="51274"/>
                  </a:lnTo>
                  <a:lnTo>
                    <a:pt x="0" y="83946"/>
                  </a:lnTo>
                  <a:lnTo>
                    <a:pt x="0" y="419988"/>
                  </a:lnTo>
                  <a:lnTo>
                    <a:pt x="6600" y="452661"/>
                  </a:lnTo>
                  <a:lnTo>
                    <a:pt x="24606" y="479345"/>
                  </a:lnTo>
                  <a:lnTo>
                    <a:pt x="51327" y="497337"/>
                  </a:lnTo>
                  <a:lnTo>
                    <a:pt x="84074" y="503935"/>
                  </a:lnTo>
                  <a:lnTo>
                    <a:pt x="3047111" y="503935"/>
                  </a:lnTo>
                  <a:lnTo>
                    <a:pt x="3079857" y="497337"/>
                  </a:lnTo>
                  <a:lnTo>
                    <a:pt x="3106578" y="479345"/>
                  </a:lnTo>
                  <a:lnTo>
                    <a:pt x="3124584" y="452661"/>
                  </a:lnTo>
                  <a:lnTo>
                    <a:pt x="3131185" y="419988"/>
                  </a:lnTo>
                  <a:lnTo>
                    <a:pt x="3131185" y="83946"/>
                  </a:lnTo>
                  <a:lnTo>
                    <a:pt x="3124584" y="51274"/>
                  </a:lnTo>
                  <a:lnTo>
                    <a:pt x="3106578" y="24590"/>
                  </a:lnTo>
                  <a:lnTo>
                    <a:pt x="3079857" y="6598"/>
                  </a:lnTo>
                  <a:lnTo>
                    <a:pt x="3047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285865" y="4406519"/>
              <a:ext cx="3131185" cy="504190"/>
            </a:xfrm>
            <a:custGeom>
              <a:avLst/>
              <a:gdLst/>
              <a:ahLst/>
              <a:cxnLst/>
              <a:rect l="l" t="t" r="r" b="b"/>
              <a:pathLst>
                <a:path w="3131184" h="504189">
                  <a:moveTo>
                    <a:pt x="0" y="83946"/>
                  </a:moveTo>
                  <a:lnTo>
                    <a:pt x="6600" y="51274"/>
                  </a:lnTo>
                  <a:lnTo>
                    <a:pt x="24606" y="24590"/>
                  </a:lnTo>
                  <a:lnTo>
                    <a:pt x="51327" y="6598"/>
                  </a:lnTo>
                  <a:lnTo>
                    <a:pt x="84074" y="0"/>
                  </a:lnTo>
                  <a:lnTo>
                    <a:pt x="3047111" y="0"/>
                  </a:lnTo>
                  <a:lnTo>
                    <a:pt x="3079857" y="6598"/>
                  </a:lnTo>
                  <a:lnTo>
                    <a:pt x="3106578" y="24590"/>
                  </a:lnTo>
                  <a:lnTo>
                    <a:pt x="3124584" y="51274"/>
                  </a:lnTo>
                  <a:lnTo>
                    <a:pt x="3131185" y="83946"/>
                  </a:lnTo>
                  <a:lnTo>
                    <a:pt x="3131185" y="419988"/>
                  </a:lnTo>
                  <a:lnTo>
                    <a:pt x="3124584" y="452661"/>
                  </a:lnTo>
                  <a:lnTo>
                    <a:pt x="3106578" y="479345"/>
                  </a:lnTo>
                  <a:lnTo>
                    <a:pt x="3079857" y="497337"/>
                  </a:lnTo>
                  <a:lnTo>
                    <a:pt x="3047111" y="503935"/>
                  </a:lnTo>
                  <a:lnTo>
                    <a:pt x="84074" y="503935"/>
                  </a:lnTo>
                  <a:lnTo>
                    <a:pt x="51327" y="497337"/>
                  </a:lnTo>
                  <a:lnTo>
                    <a:pt x="24606" y="479345"/>
                  </a:lnTo>
                  <a:lnTo>
                    <a:pt x="6600" y="452661"/>
                  </a:lnTo>
                  <a:lnTo>
                    <a:pt x="0" y="419988"/>
                  </a:lnTo>
                  <a:lnTo>
                    <a:pt x="0" y="83946"/>
                  </a:lnTo>
                  <a:close/>
                </a:path>
              </a:pathLst>
            </a:custGeom>
            <a:ln w="12700">
              <a:solidFill>
                <a:srgbClr val="2752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417309" y="4428870"/>
            <a:ext cx="25292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r"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565655"/>
                </a:solidFill>
                <a:latin typeface="Tahoma"/>
                <a:cs typeface="Tahoma"/>
              </a:rPr>
              <a:t>رطاخملا</a:t>
            </a:r>
            <a:r>
              <a:rPr sz="9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كرحم</a:t>
            </a:r>
            <a:r>
              <a:rPr sz="9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20" dirty="0">
                <a:solidFill>
                  <a:srgbClr val="565655"/>
                </a:solidFill>
                <a:latin typeface="Tahoma"/>
                <a:cs typeface="Tahoma"/>
              </a:rPr>
              <a:t>عامتجال</a:t>
            </a:r>
            <a:r>
              <a:rPr sz="9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60" dirty="0">
                <a:solidFill>
                  <a:srgbClr val="565655"/>
                </a:solidFill>
                <a:latin typeface="Tahoma"/>
                <a:cs typeface="Tahoma"/>
              </a:rPr>
              <a:t>ريضحتلا</a:t>
            </a:r>
            <a:r>
              <a:rPr sz="9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04" dirty="0">
                <a:solidFill>
                  <a:srgbClr val="565655"/>
                </a:solidFill>
                <a:latin typeface="Tahoma"/>
                <a:cs typeface="Tahoma"/>
              </a:rPr>
              <a:t>يف</a:t>
            </a:r>
            <a:r>
              <a:rPr sz="9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29" dirty="0">
                <a:solidFill>
                  <a:srgbClr val="565655"/>
                </a:solidFill>
                <a:latin typeface="Tahoma"/>
                <a:cs typeface="Tahoma"/>
              </a:rPr>
              <a:t>قيرفلا</a:t>
            </a:r>
            <a:r>
              <a:rPr sz="9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565655"/>
                </a:solidFill>
                <a:latin typeface="Tahoma"/>
                <a:cs typeface="Tahoma"/>
              </a:rPr>
              <a:t>معد</a:t>
            </a:r>
            <a:r>
              <a:rPr sz="900" spc="500" dirty="0">
                <a:solidFill>
                  <a:srgbClr val="565655"/>
                </a:solidFill>
                <a:latin typeface="Tahoma"/>
                <a:cs typeface="Tahoma"/>
              </a:rPr>
              <a:t>     </a:t>
            </a:r>
            <a:r>
              <a:rPr sz="900" spc="-240" dirty="0">
                <a:solidFill>
                  <a:srgbClr val="565655"/>
                </a:solidFill>
                <a:latin typeface="Tahoma"/>
                <a:cs typeface="Tahoma"/>
              </a:rPr>
              <a:t>ميمصت</a:t>
            </a:r>
            <a:r>
              <a:rPr sz="900" spc="-4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ةداعإ</a:t>
            </a:r>
            <a:r>
              <a:rPr sz="900" spc="-5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00" dirty="0">
                <a:solidFill>
                  <a:srgbClr val="565655"/>
                </a:solidFill>
                <a:latin typeface="Tahoma"/>
                <a:cs typeface="Tahoma"/>
              </a:rPr>
              <a:t>لالخ</a:t>
            </a:r>
            <a:r>
              <a:rPr sz="9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نم</a:t>
            </a:r>
            <a:r>
              <a:rPr sz="900" spc="-4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565655"/>
                </a:solidFill>
                <a:latin typeface="Tahoma"/>
                <a:cs typeface="Tahoma"/>
              </a:rPr>
              <a:t>،</a:t>
            </a:r>
            <a:r>
              <a:rPr sz="900" spc="-6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75" dirty="0">
                <a:solidFill>
                  <a:srgbClr val="565655"/>
                </a:solidFill>
                <a:latin typeface="Tahoma"/>
                <a:cs typeface="Tahoma"/>
              </a:rPr>
              <a:t>ظفاحملا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10" dirty="0">
                <a:solidFill>
                  <a:srgbClr val="565655"/>
                </a:solidFill>
                <a:latin typeface="Tahoma"/>
                <a:cs typeface="Tahoma"/>
              </a:rPr>
              <a:t>يلاعم</a:t>
            </a:r>
            <a:r>
              <a:rPr sz="900" spc="-5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565655"/>
                </a:solidFill>
                <a:latin typeface="Tahoma"/>
                <a:cs typeface="Tahoma"/>
              </a:rPr>
              <a:t>عم</a:t>
            </a:r>
            <a:r>
              <a:rPr sz="900" spc="-6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يعوبسألا </a:t>
            </a:r>
            <a:r>
              <a:rPr sz="900" spc="-114" dirty="0">
                <a:solidFill>
                  <a:srgbClr val="565655"/>
                </a:solidFill>
                <a:latin typeface="Tahoma"/>
                <a:cs typeface="Tahoma"/>
              </a:rPr>
              <a:t>."نحشلا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565655"/>
                </a:solidFill>
                <a:latin typeface="Tahoma"/>
                <a:cs typeface="Tahoma"/>
              </a:rPr>
              <a:t>ةلود"و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35" dirty="0">
                <a:solidFill>
                  <a:srgbClr val="565655"/>
                </a:solidFill>
                <a:latin typeface="Tahoma"/>
                <a:cs typeface="Tahoma"/>
              </a:rPr>
              <a:t>"أشنملا</a:t>
            </a:r>
            <a:r>
              <a:rPr sz="9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565655"/>
                </a:solidFill>
                <a:latin typeface="Tahoma"/>
                <a:cs typeface="Tahoma"/>
              </a:rPr>
              <a:t>ةلود"</a:t>
            </a:r>
            <a:r>
              <a:rPr sz="9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340" dirty="0">
                <a:solidFill>
                  <a:srgbClr val="565655"/>
                </a:solidFill>
                <a:latin typeface="Tahoma"/>
                <a:cs typeface="Tahoma"/>
              </a:rPr>
              <a:t>ـب</a:t>
            </a:r>
            <a:r>
              <a:rPr sz="900" spc="-5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75" dirty="0">
                <a:solidFill>
                  <a:srgbClr val="565655"/>
                </a:solidFill>
                <a:latin typeface="Tahoma"/>
                <a:cs typeface="Tahoma"/>
              </a:rPr>
              <a:t>ةقلعتملا</a:t>
            </a:r>
            <a:r>
              <a:rPr sz="9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195" dirty="0">
                <a:solidFill>
                  <a:srgbClr val="565655"/>
                </a:solidFill>
                <a:latin typeface="Tahoma"/>
                <a:cs typeface="Tahoma"/>
              </a:rPr>
              <a:t>تانايبلا</a:t>
            </a:r>
            <a:r>
              <a:rPr sz="9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565655"/>
                </a:solidFill>
                <a:latin typeface="Tahoma"/>
                <a:cs typeface="Tahoma"/>
              </a:rPr>
              <a:t>ضرع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19735" y="3791064"/>
            <a:ext cx="11736705" cy="2625725"/>
            <a:chOff x="219735" y="3791064"/>
            <a:chExt cx="11736705" cy="2625725"/>
          </a:xfrm>
        </p:grpSpPr>
        <p:sp>
          <p:nvSpPr>
            <p:cNvPr id="99" name="object 99"/>
            <p:cNvSpPr/>
            <p:nvPr/>
          </p:nvSpPr>
          <p:spPr>
            <a:xfrm>
              <a:off x="9272905" y="4540504"/>
              <a:ext cx="217804" cy="211454"/>
            </a:xfrm>
            <a:custGeom>
              <a:avLst/>
              <a:gdLst/>
              <a:ahLst/>
              <a:cxnLst/>
              <a:rect l="l" t="t" r="r" b="b"/>
              <a:pathLst>
                <a:path w="217804" h="211454">
                  <a:moveTo>
                    <a:pt x="108712" y="0"/>
                  </a:moveTo>
                  <a:lnTo>
                    <a:pt x="66383" y="8312"/>
                  </a:lnTo>
                  <a:lnTo>
                    <a:pt x="31829" y="30972"/>
                  </a:lnTo>
                  <a:lnTo>
                    <a:pt x="8538" y="64561"/>
                  </a:lnTo>
                  <a:lnTo>
                    <a:pt x="0" y="105664"/>
                  </a:lnTo>
                  <a:lnTo>
                    <a:pt x="8538" y="146819"/>
                  </a:lnTo>
                  <a:lnTo>
                    <a:pt x="31829" y="180403"/>
                  </a:lnTo>
                  <a:lnTo>
                    <a:pt x="66383" y="203033"/>
                  </a:lnTo>
                  <a:lnTo>
                    <a:pt x="108712" y="211328"/>
                  </a:lnTo>
                  <a:lnTo>
                    <a:pt x="151114" y="203033"/>
                  </a:lnTo>
                  <a:lnTo>
                    <a:pt x="185705" y="180403"/>
                  </a:lnTo>
                  <a:lnTo>
                    <a:pt x="209010" y="146819"/>
                  </a:lnTo>
                  <a:lnTo>
                    <a:pt x="217550" y="105664"/>
                  </a:lnTo>
                  <a:lnTo>
                    <a:pt x="209010" y="64561"/>
                  </a:lnTo>
                  <a:lnTo>
                    <a:pt x="185705" y="30972"/>
                  </a:lnTo>
                  <a:lnTo>
                    <a:pt x="151114" y="8312"/>
                  </a:lnTo>
                  <a:lnTo>
                    <a:pt x="108712" y="0"/>
                  </a:lnTo>
                  <a:close/>
                </a:path>
              </a:pathLst>
            </a:custGeom>
            <a:solidFill>
              <a:srgbClr val="2752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272905" y="4540504"/>
              <a:ext cx="217804" cy="211454"/>
            </a:xfrm>
            <a:custGeom>
              <a:avLst/>
              <a:gdLst/>
              <a:ahLst/>
              <a:cxnLst/>
              <a:rect l="l" t="t" r="r" b="b"/>
              <a:pathLst>
                <a:path w="217804" h="211454">
                  <a:moveTo>
                    <a:pt x="0" y="105664"/>
                  </a:moveTo>
                  <a:lnTo>
                    <a:pt x="8538" y="64561"/>
                  </a:lnTo>
                  <a:lnTo>
                    <a:pt x="31829" y="30972"/>
                  </a:lnTo>
                  <a:lnTo>
                    <a:pt x="66383" y="8312"/>
                  </a:lnTo>
                  <a:lnTo>
                    <a:pt x="108712" y="0"/>
                  </a:lnTo>
                  <a:lnTo>
                    <a:pt x="151114" y="8312"/>
                  </a:lnTo>
                  <a:lnTo>
                    <a:pt x="185705" y="30972"/>
                  </a:lnTo>
                  <a:lnTo>
                    <a:pt x="209010" y="64561"/>
                  </a:lnTo>
                  <a:lnTo>
                    <a:pt x="217550" y="105664"/>
                  </a:lnTo>
                  <a:lnTo>
                    <a:pt x="209010" y="146819"/>
                  </a:lnTo>
                  <a:lnTo>
                    <a:pt x="185705" y="180403"/>
                  </a:lnTo>
                  <a:lnTo>
                    <a:pt x="151114" y="203033"/>
                  </a:lnTo>
                  <a:lnTo>
                    <a:pt x="108712" y="211328"/>
                  </a:lnTo>
                  <a:lnTo>
                    <a:pt x="66383" y="203033"/>
                  </a:lnTo>
                  <a:lnTo>
                    <a:pt x="31829" y="180403"/>
                  </a:lnTo>
                  <a:lnTo>
                    <a:pt x="8538" y="146819"/>
                  </a:lnTo>
                  <a:lnTo>
                    <a:pt x="0" y="105664"/>
                  </a:lnTo>
                  <a:close/>
                </a:path>
              </a:pathLst>
            </a:custGeom>
            <a:ln w="19049">
              <a:solidFill>
                <a:srgbClr val="2752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743443" y="4542924"/>
              <a:ext cx="208773" cy="20877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9280906" y="4545711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5" h="201295">
                  <a:moveTo>
                    <a:pt x="200914" y="100456"/>
                  </a:moveTo>
                  <a:lnTo>
                    <a:pt x="193022" y="139567"/>
                  </a:lnTo>
                  <a:lnTo>
                    <a:pt x="171497" y="171497"/>
                  </a:lnTo>
                  <a:lnTo>
                    <a:pt x="139567" y="193022"/>
                  </a:lnTo>
                  <a:lnTo>
                    <a:pt x="100457" y="200913"/>
                  </a:lnTo>
                  <a:lnTo>
                    <a:pt x="61346" y="193022"/>
                  </a:lnTo>
                  <a:lnTo>
                    <a:pt x="29416" y="171497"/>
                  </a:lnTo>
                  <a:lnTo>
                    <a:pt x="7891" y="139567"/>
                  </a:lnTo>
                  <a:lnTo>
                    <a:pt x="0" y="100456"/>
                  </a:lnTo>
                  <a:lnTo>
                    <a:pt x="7891" y="61346"/>
                  </a:lnTo>
                  <a:lnTo>
                    <a:pt x="29416" y="29416"/>
                  </a:lnTo>
                  <a:lnTo>
                    <a:pt x="61346" y="7891"/>
                  </a:lnTo>
                  <a:lnTo>
                    <a:pt x="100457" y="0"/>
                  </a:lnTo>
                  <a:lnTo>
                    <a:pt x="139567" y="7891"/>
                  </a:lnTo>
                  <a:lnTo>
                    <a:pt x="171497" y="29416"/>
                  </a:lnTo>
                  <a:lnTo>
                    <a:pt x="193022" y="61346"/>
                  </a:lnTo>
                  <a:lnTo>
                    <a:pt x="200914" y="100456"/>
                  </a:lnTo>
                  <a:close/>
                </a:path>
                <a:path w="201295" h="201295">
                  <a:moveTo>
                    <a:pt x="44069" y="141858"/>
                  </a:moveTo>
                  <a:lnTo>
                    <a:pt x="100457" y="100456"/>
                  </a:lnTo>
                  <a:lnTo>
                    <a:pt x="100457" y="47116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747253" y="5196593"/>
              <a:ext cx="208773" cy="20877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74817" y="5180845"/>
              <a:ext cx="208773" cy="20877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33845" y="5855698"/>
              <a:ext cx="208773" cy="208798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677288" y="3791064"/>
              <a:ext cx="3035935" cy="311150"/>
            </a:xfrm>
            <a:custGeom>
              <a:avLst/>
              <a:gdLst/>
              <a:ahLst/>
              <a:cxnLst/>
              <a:rect l="l" t="t" r="r" b="b"/>
              <a:pathLst>
                <a:path w="3035935" h="311150">
                  <a:moveTo>
                    <a:pt x="0" y="310934"/>
                  </a:moveTo>
                  <a:lnTo>
                    <a:pt x="3035554" y="310934"/>
                  </a:lnTo>
                  <a:lnTo>
                    <a:pt x="3035554" y="0"/>
                  </a:lnTo>
                  <a:lnTo>
                    <a:pt x="0" y="0"/>
                  </a:lnTo>
                  <a:lnTo>
                    <a:pt x="0" y="310934"/>
                  </a:lnTo>
                  <a:close/>
                </a:path>
              </a:pathLst>
            </a:custGeom>
            <a:solidFill>
              <a:srgbClr val="0082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12542" y="3865499"/>
              <a:ext cx="1814068" cy="16611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219735" y="4101998"/>
              <a:ext cx="5726430" cy="2314575"/>
            </a:xfrm>
            <a:custGeom>
              <a:avLst/>
              <a:gdLst/>
              <a:ahLst/>
              <a:cxnLst/>
              <a:rect l="l" t="t" r="r" b="b"/>
              <a:pathLst>
                <a:path w="5726430" h="2314575">
                  <a:moveTo>
                    <a:pt x="5726176" y="0"/>
                  </a:moveTo>
                  <a:lnTo>
                    <a:pt x="0" y="0"/>
                  </a:lnTo>
                  <a:lnTo>
                    <a:pt x="0" y="2314193"/>
                  </a:lnTo>
                  <a:lnTo>
                    <a:pt x="5726176" y="2314193"/>
                  </a:lnTo>
                  <a:lnTo>
                    <a:pt x="5726176" y="0"/>
                  </a:lnTo>
                  <a:close/>
                </a:path>
              </a:pathLst>
            </a:custGeom>
            <a:solidFill>
              <a:srgbClr val="EB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247643" y="4614672"/>
              <a:ext cx="2246630" cy="266065"/>
            </a:xfrm>
            <a:custGeom>
              <a:avLst/>
              <a:gdLst/>
              <a:ahLst/>
              <a:cxnLst/>
              <a:rect l="l" t="t" r="r" b="b"/>
              <a:pathLst>
                <a:path w="2246629" h="266064">
                  <a:moveTo>
                    <a:pt x="2201798" y="0"/>
                  </a:moveTo>
                  <a:lnTo>
                    <a:pt x="44322" y="0"/>
                  </a:lnTo>
                  <a:lnTo>
                    <a:pt x="27056" y="3478"/>
                  </a:lnTo>
                  <a:lnTo>
                    <a:pt x="12969" y="12969"/>
                  </a:lnTo>
                  <a:lnTo>
                    <a:pt x="3478" y="27056"/>
                  </a:lnTo>
                  <a:lnTo>
                    <a:pt x="0" y="44322"/>
                  </a:lnTo>
                  <a:lnTo>
                    <a:pt x="0" y="221487"/>
                  </a:lnTo>
                  <a:lnTo>
                    <a:pt x="3478" y="238754"/>
                  </a:lnTo>
                  <a:lnTo>
                    <a:pt x="12969" y="252841"/>
                  </a:lnTo>
                  <a:lnTo>
                    <a:pt x="27056" y="262332"/>
                  </a:lnTo>
                  <a:lnTo>
                    <a:pt x="44322" y="265810"/>
                  </a:lnTo>
                  <a:lnTo>
                    <a:pt x="2201798" y="265810"/>
                  </a:lnTo>
                  <a:lnTo>
                    <a:pt x="2219011" y="262332"/>
                  </a:lnTo>
                  <a:lnTo>
                    <a:pt x="2233104" y="252841"/>
                  </a:lnTo>
                  <a:lnTo>
                    <a:pt x="2242625" y="238754"/>
                  </a:lnTo>
                  <a:lnTo>
                    <a:pt x="2246122" y="221487"/>
                  </a:lnTo>
                  <a:lnTo>
                    <a:pt x="2246122" y="44322"/>
                  </a:lnTo>
                  <a:lnTo>
                    <a:pt x="2242625" y="27056"/>
                  </a:lnTo>
                  <a:lnTo>
                    <a:pt x="2233104" y="12969"/>
                  </a:lnTo>
                  <a:lnTo>
                    <a:pt x="2219011" y="3478"/>
                  </a:lnTo>
                  <a:lnTo>
                    <a:pt x="2201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7643" y="4614672"/>
              <a:ext cx="2246630" cy="266065"/>
            </a:xfrm>
            <a:custGeom>
              <a:avLst/>
              <a:gdLst/>
              <a:ahLst/>
              <a:cxnLst/>
              <a:rect l="l" t="t" r="r" b="b"/>
              <a:pathLst>
                <a:path w="2246629" h="266064">
                  <a:moveTo>
                    <a:pt x="0" y="44322"/>
                  </a:moveTo>
                  <a:lnTo>
                    <a:pt x="3478" y="27056"/>
                  </a:lnTo>
                  <a:lnTo>
                    <a:pt x="12969" y="12969"/>
                  </a:lnTo>
                  <a:lnTo>
                    <a:pt x="27056" y="3478"/>
                  </a:lnTo>
                  <a:lnTo>
                    <a:pt x="44322" y="0"/>
                  </a:lnTo>
                  <a:lnTo>
                    <a:pt x="2201798" y="0"/>
                  </a:lnTo>
                  <a:lnTo>
                    <a:pt x="2219011" y="3478"/>
                  </a:lnTo>
                  <a:lnTo>
                    <a:pt x="2233104" y="12969"/>
                  </a:lnTo>
                  <a:lnTo>
                    <a:pt x="2242625" y="27056"/>
                  </a:lnTo>
                  <a:lnTo>
                    <a:pt x="2246122" y="44322"/>
                  </a:lnTo>
                  <a:lnTo>
                    <a:pt x="2246122" y="221487"/>
                  </a:lnTo>
                  <a:lnTo>
                    <a:pt x="2242625" y="238754"/>
                  </a:lnTo>
                  <a:lnTo>
                    <a:pt x="2233104" y="252841"/>
                  </a:lnTo>
                  <a:lnTo>
                    <a:pt x="2219011" y="262332"/>
                  </a:lnTo>
                  <a:lnTo>
                    <a:pt x="2201798" y="265810"/>
                  </a:lnTo>
                  <a:lnTo>
                    <a:pt x="44322" y="265810"/>
                  </a:lnTo>
                  <a:lnTo>
                    <a:pt x="27056" y="262332"/>
                  </a:lnTo>
                  <a:lnTo>
                    <a:pt x="12969" y="252841"/>
                  </a:lnTo>
                  <a:lnTo>
                    <a:pt x="3478" y="238754"/>
                  </a:lnTo>
                  <a:lnTo>
                    <a:pt x="0" y="221487"/>
                  </a:lnTo>
                  <a:lnTo>
                    <a:pt x="0" y="44322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255733" y="4655311"/>
            <a:ext cx="2230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 marR="45593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2.0</a:t>
            </a:r>
            <a:r>
              <a:rPr sz="900" spc="-5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565655"/>
                </a:solidFill>
                <a:latin typeface="Tahoma"/>
                <a:cs typeface="Tahoma"/>
              </a:rPr>
              <a:t>رطاخملا</a:t>
            </a:r>
            <a:r>
              <a:rPr sz="900" spc="-3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565655"/>
                </a:solidFill>
                <a:latin typeface="Tahoma"/>
                <a:cs typeface="Tahoma"/>
              </a:rPr>
              <a:t>كرحم</a:t>
            </a:r>
            <a:r>
              <a:rPr sz="9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285" dirty="0">
                <a:solidFill>
                  <a:srgbClr val="565655"/>
                </a:solidFill>
                <a:latin typeface="Tahoma"/>
                <a:cs typeface="Tahoma"/>
              </a:rPr>
              <a:t>نيسحت</a:t>
            </a:r>
            <a:r>
              <a:rPr sz="900" spc="-3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900" spc="-65" dirty="0">
                <a:solidFill>
                  <a:srgbClr val="565655"/>
                </a:solidFill>
                <a:latin typeface="Tahoma"/>
                <a:cs typeface="Tahoma"/>
              </a:rPr>
              <a:t>عورشم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225800" y="4439411"/>
            <a:ext cx="2421890" cy="1117600"/>
            <a:chOff x="3225800" y="4439411"/>
            <a:chExt cx="2421890" cy="1117600"/>
          </a:xfrm>
        </p:grpSpPr>
        <p:sp>
          <p:nvSpPr>
            <p:cNvPr id="113" name="object 113"/>
            <p:cNvSpPr/>
            <p:nvPr/>
          </p:nvSpPr>
          <p:spPr>
            <a:xfrm>
              <a:off x="5628513" y="4445761"/>
              <a:ext cx="0" cy="610235"/>
            </a:xfrm>
            <a:custGeom>
              <a:avLst/>
              <a:gdLst/>
              <a:ahLst/>
              <a:cxnLst/>
              <a:rect l="l" t="t" r="r" b="b"/>
              <a:pathLst>
                <a:path h="610235">
                  <a:moveTo>
                    <a:pt x="0" y="60972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628513" y="4570856"/>
              <a:ext cx="0" cy="353695"/>
            </a:xfrm>
            <a:custGeom>
              <a:avLst/>
              <a:gdLst/>
              <a:ahLst/>
              <a:cxnLst/>
              <a:rect l="l" t="t" r="r" b="b"/>
              <a:pathLst>
                <a:path h="353695">
                  <a:moveTo>
                    <a:pt x="0" y="0"/>
                  </a:moveTo>
                  <a:lnTo>
                    <a:pt x="0" y="353568"/>
                  </a:lnTo>
                </a:path>
              </a:pathLst>
            </a:custGeom>
            <a:ln w="381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32150" y="5284723"/>
              <a:ext cx="2272030" cy="266065"/>
            </a:xfrm>
            <a:custGeom>
              <a:avLst/>
              <a:gdLst/>
              <a:ahLst/>
              <a:cxnLst/>
              <a:rect l="l" t="t" r="r" b="b"/>
              <a:pathLst>
                <a:path w="2272029" h="266064">
                  <a:moveTo>
                    <a:pt x="2227453" y="0"/>
                  </a:moveTo>
                  <a:lnTo>
                    <a:pt x="44323" y="0"/>
                  </a:lnTo>
                  <a:lnTo>
                    <a:pt x="27110" y="3478"/>
                  </a:lnTo>
                  <a:lnTo>
                    <a:pt x="13017" y="12969"/>
                  </a:lnTo>
                  <a:lnTo>
                    <a:pt x="3496" y="27056"/>
                  </a:lnTo>
                  <a:lnTo>
                    <a:pt x="0" y="44322"/>
                  </a:lnTo>
                  <a:lnTo>
                    <a:pt x="0" y="221487"/>
                  </a:lnTo>
                  <a:lnTo>
                    <a:pt x="3496" y="238754"/>
                  </a:lnTo>
                  <a:lnTo>
                    <a:pt x="13017" y="252841"/>
                  </a:lnTo>
                  <a:lnTo>
                    <a:pt x="27110" y="262332"/>
                  </a:lnTo>
                  <a:lnTo>
                    <a:pt x="44323" y="265810"/>
                  </a:lnTo>
                  <a:lnTo>
                    <a:pt x="2227453" y="265810"/>
                  </a:lnTo>
                  <a:lnTo>
                    <a:pt x="2244719" y="262332"/>
                  </a:lnTo>
                  <a:lnTo>
                    <a:pt x="2258806" y="252841"/>
                  </a:lnTo>
                  <a:lnTo>
                    <a:pt x="2268297" y="238754"/>
                  </a:lnTo>
                  <a:lnTo>
                    <a:pt x="2271776" y="221487"/>
                  </a:lnTo>
                  <a:lnTo>
                    <a:pt x="2271776" y="44322"/>
                  </a:lnTo>
                  <a:lnTo>
                    <a:pt x="2268297" y="27056"/>
                  </a:lnTo>
                  <a:lnTo>
                    <a:pt x="2258806" y="12969"/>
                  </a:lnTo>
                  <a:lnTo>
                    <a:pt x="2244719" y="3478"/>
                  </a:lnTo>
                  <a:lnTo>
                    <a:pt x="2227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32150" y="5284723"/>
              <a:ext cx="2272030" cy="266065"/>
            </a:xfrm>
            <a:custGeom>
              <a:avLst/>
              <a:gdLst/>
              <a:ahLst/>
              <a:cxnLst/>
              <a:rect l="l" t="t" r="r" b="b"/>
              <a:pathLst>
                <a:path w="2272029" h="266064">
                  <a:moveTo>
                    <a:pt x="0" y="44322"/>
                  </a:moveTo>
                  <a:lnTo>
                    <a:pt x="3496" y="27056"/>
                  </a:lnTo>
                  <a:lnTo>
                    <a:pt x="13017" y="12969"/>
                  </a:lnTo>
                  <a:lnTo>
                    <a:pt x="27110" y="3478"/>
                  </a:lnTo>
                  <a:lnTo>
                    <a:pt x="44323" y="0"/>
                  </a:lnTo>
                  <a:lnTo>
                    <a:pt x="2227453" y="0"/>
                  </a:lnTo>
                  <a:lnTo>
                    <a:pt x="2244719" y="3478"/>
                  </a:lnTo>
                  <a:lnTo>
                    <a:pt x="2258806" y="12969"/>
                  </a:lnTo>
                  <a:lnTo>
                    <a:pt x="2268297" y="27056"/>
                  </a:lnTo>
                  <a:lnTo>
                    <a:pt x="2271776" y="44322"/>
                  </a:lnTo>
                  <a:lnTo>
                    <a:pt x="2271776" y="221487"/>
                  </a:lnTo>
                  <a:lnTo>
                    <a:pt x="2268297" y="238754"/>
                  </a:lnTo>
                  <a:lnTo>
                    <a:pt x="2258806" y="252841"/>
                  </a:lnTo>
                  <a:lnTo>
                    <a:pt x="2244719" y="262332"/>
                  </a:lnTo>
                  <a:lnTo>
                    <a:pt x="2227453" y="265810"/>
                  </a:lnTo>
                  <a:lnTo>
                    <a:pt x="44323" y="265810"/>
                  </a:lnTo>
                  <a:lnTo>
                    <a:pt x="27110" y="262332"/>
                  </a:lnTo>
                  <a:lnTo>
                    <a:pt x="13017" y="252841"/>
                  </a:lnTo>
                  <a:lnTo>
                    <a:pt x="3496" y="238754"/>
                  </a:lnTo>
                  <a:lnTo>
                    <a:pt x="0" y="221487"/>
                  </a:lnTo>
                  <a:lnTo>
                    <a:pt x="0" y="44322"/>
                  </a:lnTo>
                  <a:close/>
                </a:path>
              </a:pathLst>
            </a:custGeom>
            <a:ln w="12699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5735828" y="4596510"/>
            <a:ext cx="139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240248" y="5273421"/>
            <a:ext cx="225615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455295" algn="r">
              <a:lnSpc>
                <a:spcPct val="100000"/>
              </a:lnSpc>
              <a:spcBef>
                <a:spcPts val="100"/>
              </a:spcBef>
            </a:pPr>
            <a:r>
              <a:rPr sz="800" spc="-95" dirty="0">
                <a:solidFill>
                  <a:srgbClr val="565655"/>
                </a:solidFill>
                <a:latin typeface="Tahoma"/>
                <a:cs typeface="Tahoma"/>
              </a:rPr>
              <a:t>تاغالبلاو</a:t>
            </a:r>
            <a:r>
              <a:rPr sz="8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114" dirty="0">
                <a:solidFill>
                  <a:srgbClr val="565655"/>
                </a:solidFill>
                <a:latin typeface="Tahoma"/>
                <a:cs typeface="Tahoma"/>
              </a:rPr>
              <a:t>تايرابخإلا</a:t>
            </a:r>
            <a:r>
              <a:rPr sz="800" spc="-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565655"/>
                </a:solidFill>
                <a:latin typeface="Tahoma"/>
                <a:cs typeface="Tahoma"/>
              </a:rPr>
              <a:t>تاءارجإ</a:t>
            </a:r>
            <a:r>
              <a:rPr sz="8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155" dirty="0">
                <a:solidFill>
                  <a:srgbClr val="565655"/>
                </a:solidFill>
                <a:latin typeface="Tahoma"/>
                <a:cs typeface="Tahoma"/>
              </a:rPr>
              <a:t>ريوطت</a:t>
            </a:r>
            <a:r>
              <a:rPr sz="800" spc="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565655"/>
                </a:solidFill>
                <a:latin typeface="Tahoma"/>
                <a:cs typeface="Tahoma"/>
              </a:rPr>
              <a:t>عورشم</a:t>
            </a:r>
            <a:endParaRPr sz="800">
              <a:latin typeface="Tahoma"/>
              <a:cs typeface="Tahoma"/>
            </a:endParaRPr>
          </a:p>
          <a:p>
            <a:pPr marL="1521460" marR="454659" algn="r">
              <a:lnSpc>
                <a:spcPct val="100000"/>
              </a:lnSpc>
              <a:spcBef>
                <a:spcPts val="5"/>
              </a:spcBef>
            </a:pPr>
            <a:r>
              <a:rPr sz="800" spc="-130" dirty="0">
                <a:solidFill>
                  <a:srgbClr val="565655"/>
                </a:solidFill>
                <a:latin typeface="Tahoma"/>
                <a:cs typeface="Tahoma"/>
              </a:rPr>
              <a:t>ةينمألا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69430" y="4574540"/>
            <a:ext cx="5190490" cy="1157605"/>
            <a:chOff x="469430" y="4574540"/>
            <a:chExt cx="5190490" cy="1157605"/>
          </a:xfrm>
        </p:grpSpPr>
        <p:sp>
          <p:nvSpPr>
            <p:cNvPr id="120" name="object 120"/>
            <p:cNvSpPr/>
            <p:nvPr/>
          </p:nvSpPr>
          <p:spPr>
            <a:xfrm>
              <a:off x="5640324" y="5115814"/>
              <a:ext cx="0" cy="610235"/>
            </a:xfrm>
            <a:custGeom>
              <a:avLst/>
              <a:gdLst/>
              <a:ahLst/>
              <a:cxnLst/>
              <a:rect l="l" t="t" r="r" b="b"/>
              <a:pathLst>
                <a:path h="610235">
                  <a:moveTo>
                    <a:pt x="0" y="60971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40324" y="5240782"/>
              <a:ext cx="0" cy="353695"/>
            </a:xfrm>
            <a:custGeom>
              <a:avLst/>
              <a:gdLst/>
              <a:ahLst/>
              <a:cxnLst/>
              <a:rect l="l" t="t" r="r" b="b"/>
              <a:pathLst>
                <a:path h="353695">
                  <a:moveTo>
                    <a:pt x="0" y="0"/>
                  </a:moveTo>
                  <a:lnTo>
                    <a:pt x="0" y="353644"/>
                  </a:lnTo>
                </a:path>
              </a:pathLst>
            </a:custGeom>
            <a:ln w="381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75780" y="4580890"/>
              <a:ext cx="2272030" cy="266065"/>
            </a:xfrm>
            <a:custGeom>
              <a:avLst/>
              <a:gdLst/>
              <a:ahLst/>
              <a:cxnLst/>
              <a:rect l="l" t="t" r="r" b="b"/>
              <a:pathLst>
                <a:path w="2272030" h="266064">
                  <a:moveTo>
                    <a:pt x="2227414" y="0"/>
                  </a:moveTo>
                  <a:lnTo>
                    <a:pt x="44310" y="0"/>
                  </a:lnTo>
                  <a:lnTo>
                    <a:pt x="27062" y="3478"/>
                  </a:lnTo>
                  <a:lnTo>
                    <a:pt x="12977" y="12969"/>
                  </a:lnTo>
                  <a:lnTo>
                    <a:pt x="3481" y="27056"/>
                  </a:lnTo>
                  <a:lnTo>
                    <a:pt x="0" y="44323"/>
                  </a:lnTo>
                  <a:lnTo>
                    <a:pt x="0" y="221487"/>
                  </a:lnTo>
                  <a:lnTo>
                    <a:pt x="3481" y="238754"/>
                  </a:lnTo>
                  <a:lnTo>
                    <a:pt x="12977" y="252841"/>
                  </a:lnTo>
                  <a:lnTo>
                    <a:pt x="27062" y="262332"/>
                  </a:lnTo>
                  <a:lnTo>
                    <a:pt x="44310" y="265811"/>
                  </a:lnTo>
                  <a:lnTo>
                    <a:pt x="2227414" y="265811"/>
                  </a:lnTo>
                  <a:lnTo>
                    <a:pt x="2244680" y="262332"/>
                  </a:lnTo>
                  <a:lnTo>
                    <a:pt x="2258768" y="252841"/>
                  </a:lnTo>
                  <a:lnTo>
                    <a:pt x="2268259" y="238754"/>
                  </a:lnTo>
                  <a:lnTo>
                    <a:pt x="2271737" y="221487"/>
                  </a:lnTo>
                  <a:lnTo>
                    <a:pt x="2271737" y="44323"/>
                  </a:lnTo>
                  <a:lnTo>
                    <a:pt x="2268259" y="27056"/>
                  </a:lnTo>
                  <a:lnTo>
                    <a:pt x="2258768" y="12969"/>
                  </a:lnTo>
                  <a:lnTo>
                    <a:pt x="2244680" y="3478"/>
                  </a:lnTo>
                  <a:lnTo>
                    <a:pt x="2227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75780" y="4580890"/>
              <a:ext cx="2272030" cy="266065"/>
            </a:xfrm>
            <a:custGeom>
              <a:avLst/>
              <a:gdLst/>
              <a:ahLst/>
              <a:cxnLst/>
              <a:rect l="l" t="t" r="r" b="b"/>
              <a:pathLst>
                <a:path w="2272030" h="266064">
                  <a:moveTo>
                    <a:pt x="0" y="44323"/>
                  </a:moveTo>
                  <a:lnTo>
                    <a:pt x="3481" y="27056"/>
                  </a:lnTo>
                  <a:lnTo>
                    <a:pt x="12977" y="12969"/>
                  </a:lnTo>
                  <a:lnTo>
                    <a:pt x="27062" y="3478"/>
                  </a:lnTo>
                  <a:lnTo>
                    <a:pt x="44310" y="0"/>
                  </a:lnTo>
                  <a:lnTo>
                    <a:pt x="2227414" y="0"/>
                  </a:lnTo>
                  <a:lnTo>
                    <a:pt x="2244680" y="3478"/>
                  </a:lnTo>
                  <a:lnTo>
                    <a:pt x="2258768" y="12969"/>
                  </a:lnTo>
                  <a:lnTo>
                    <a:pt x="2268259" y="27056"/>
                  </a:lnTo>
                  <a:lnTo>
                    <a:pt x="2271737" y="44323"/>
                  </a:lnTo>
                  <a:lnTo>
                    <a:pt x="2271737" y="221487"/>
                  </a:lnTo>
                  <a:lnTo>
                    <a:pt x="2268259" y="238754"/>
                  </a:lnTo>
                  <a:lnTo>
                    <a:pt x="2258768" y="252841"/>
                  </a:lnTo>
                  <a:lnTo>
                    <a:pt x="2244680" y="262332"/>
                  </a:lnTo>
                  <a:lnTo>
                    <a:pt x="2227414" y="265811"/>
                  </a:lnTo>
                  <a:lnTo>
                    <a:pt x="44310" y="265811"/>
                  </a:lnTo>
                  <a:lnTo>
                    <a:pt x="27062" y="262332"/>
                  </a:lnTo>
                  <a:lnTo>
                    <a:pt x="12977" y="252841"/>
                  </a:lnTo>
                  <a:lnTo>
                    <a:pt x="3481" y="238754"/>
                  </a:lnTo>
                  <a:lnTo>
                    <a:pt x="0" y="221487"/>
                  </a:lnTo>
                  <a:lnTo>
                    <a:pt x="0" y="44323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4" name="object 124"/>
          <p:cNvSpPr txBox="1"/>
          <p:nvPr/>
        </p:nvSpPr>
        <p:spPr>
          <a:xfrm>
            <a:off x="5734939" y="5266690"/>
            <a:ext cx="167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0" dirty="0">
                <a:solidFill>
                  <a:srgbClr val="001F5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483871" y="4569714"/>
            <a:ext cx="22561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 marR="455295" indent="-635" algn="r">
              <a:lnSpc>
                <a:spcPct val="100000"/>
              </a:lnSpc>
              <a:spcBef>
                <a:spcPts val="100"/>
              </a:spcBef>
            </a:pPr>
            <a:r>
              <a:rPr sz="800" spc="-120" dirty="0">
                <a:solidFill>
                  <a:srgbClr val="565655"/>
                </a:solidFill>
                <a:latin typeface="Tahoma"/>
                <a:cs typeface="Tahoma"/>
              </a:rPr>
              <a:t>ةفاكل</a:t>
            </a:r>
            <a:r>
              <a:rPr sz="800" spc="-50" dirty="0">
                <a:solidFill>
                  <a:srgbClr val="565655"/>
                </a:solidFill>
                <a:latin typeface="Tahoma"/>
                <a:cs typeface="Tahoma"/>
              </a:rPr>
              <a:t> ةاكاحملا</a:t>
            </a:r>
            <a:r>
              <a:rPr sz="800" spc="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565655"/>
                </a:solidFill>
                <a:latin typeface="Tahoma"/>
                <a:cs typeface="Tahoma"/>
              </a:rPr>
              <a:t>داوكأ</a:t>
            </a:r>
            <a:r>
              <a:rPr sz="8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150" dirty="0">
                <a:solidFill>
                  <a:srgbClr val="565655"/>
                </a:solidFill>
                <a:latin typeface="Tahoma"/>
                <a:cs typeface="Tahoma"/>
              </a:rPr>
              <a:t>ةتمتأ</a:t>
            </a:r>
            <a:r>
              <a:rPr sz="8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45" dirty="0">
                <a:solidFill>
                  <a:srgbClr val="565655"/>
                </a:solidFill>
                <a:latin typeface="Tahoma"/>
                <a:cs typeface="Tahoma"/>
              </a:rPr>
              <a:t>عورشم </a:t>
            </a:r>
            <a:r>
              <a:rPr sz="800" spc="-135" dirty="0">
                <a:solidFill>
                  <a:srgbClr val="565655"/>
                </a:solidFill>
                <a:latin typeface="Tahoma"/>
                <a:cs typeface="Tahoma"/>
              </a:rPr>
              <a:t>ةينمألا</a:t>
            </a:r>
            <a:r>
              <a:rPr sz="8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565655"/>
                </a:solidFill>
                <a:latin typeface="Tahoma"/>
                <a:cs typeface="Tahoma"/>
              </a:rPr>
              <a:t>دعاوقلا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46658" y="4405629"/>
            <a:ext cx="2456815" cy="1205865"/>
            <a:chOff x="446658" y="4405629"/>
            <a:chExt cx="2456815" cy="1205865"/>
          </a:xfrm>
        </p:grpSpPr>
        <p:sp>
          <p:nvSpPr>
            <p:cNvPr id="127" name="object 127"/>
            <p:cNvSpPr/>
            <p:nvPr/>
          </p:nvSpPr>
          <p:spPr>
            <a:xfrm>
              <a:off x="2883916" y="4411979"/>
              <a:ext cx="0" cy="610235"/>
            </a:xfrm>
            <a:custGeom>
              <a:avLst/>
              <a:gdLst/>
              <a:ahLst/>
              <a:cxnLst/>
              <a:rect l="l" t="t" r="r" b="b"/>
              <a:pathLst>
                <a:path h="610235">
                  <a:moveTo>
                    <a:pt x="0" y="60972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883916" y="4536947"/>
              <a:ext cx="0" cy="353695"/>
            </a:xfrm>
            <a:custGeom>
              <a:avLst/>
              <a:gdLst/>
              <a:ahLst/>
              <a:cxnLst/>
              <a:rect l="l" t="t" r="r" b="b"/>
              <a:pathLst>
                <a:path h="353695">
                  <a:moveTo>
                    <a:pt x="0" y="0"/>
                  </a:moveTo>
                  <a:lnTo>
                    <a:pt x="0" y="353694"/>
                  </a:lnTo>
                </a:path>
              </a:pathLst>
            </a:custGeom>
            <a:ln w="381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3008" y="5338952"/>
              <a:ext cx="2272030" cy="266065"/>
            </a:xfrm>
            <a:custGeom>
              <a:avLst/>
              <a:gdLst/>
              <a:ahLst/>
              <a:cxnLst/>
              <a:rect l="l" t="t" r="r" b="b"/>
              <a:pathLst>
                <a:path w="2272030" h="266064">
                  <a:moveTo>
                    <a:pt x="2227453" y="0"/>
                  </a:moveTo>
                  <a:lnTo>
                    <a:pt x="44310" y="0"/>
                  </a:lnTo>
                  <a:lnTo>
                    <a:pt x="27062" y="3478"/>
                  </a:lnTo>
                  <a:lnTo>
                    <a:pt x="12977" y="12969"/>
                  </a:lnTo>
                  <a:lnTo>
                    <a:pt x="3481" y="27056"/>
                  </a:lnTo>
                  <a:lnTo>
                    <a:pt x="0" y="44323"/>
                  </a:lnTo>
                  <a:lnTo>
                    <a:pt x="0" y="221488"/>
                  </a:lnTo>
                  <a:lnTo>
                    <a:pt x="3481" y="238758"/>
                  </a:lnTo>
                  <a:lnTo>
                    <a:pt x="12977" y="252853"/>
                  </a:lnTo>
                  <a:lnTo>
                    <a:pt x="27062" y="262353"/>
                  </a:lnTo>
                  <a:lnTo>
                    <a:pt x="44310" y="265836"/>
                  </a:lnTo>
                  <a:lnTo>
                    <a:pt x="2227453" y="265836"/>
                  </a:lnTo>
                  <a:lnTo>
                    <a:pt x="2244665" y="262353"/>
                  </a:lnTo>
                  <a:lnTo>
                    <a:pt x="2258758" y="252853"/>
                  </a:lnTo>
                  <a:lnTo>
                    <a:pt x="2268279" y="238758"/>
                  </a:lnTo>
                  <a:lnTo>
                    <a:pt x="2271776" y="221488"/>
                  </a:lnTo>
                  <a:lnTo>
                    <a:pt x="2271776" y="44323"/>
                  </a:lnTo>
                  <a:lnTo>
                    <a:pt x="2268279" y="27056"/>
                  </a:lnTo>
                  <a:lnTo>
                    <a:pt x="2258758" y="12969"/>
                  </a:lnTo>
                  <a:lnTo>
                    <a:pt x="2244665" y="3478"/>
                  </a:lnTo>
                  <a:lnTo>
                    <a:pt x="22274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3008" y="5338952"/>
              <a:ext cx="2272030" cy="266065"/>
            </a:xfrm>
            <a:custGeom>
              <a:avLst/>
              <a:gdLst/>
              <a:ahLst/>
              <a:cxnLst/>
              <a:rect l="l" t="t" r="r" b="b"/>
              <a:pathLst>
                <a:path w="2272030" h="266064">
                  <a:moveTo>
                    <a:pt x="0" y="44323"/>
                  </a:moveTo>
                  <a:lnTo>
                    <a:pt x="3481" y="27056"/>
                  </a:lnTo>
                  <a:lnTo>
                    <a:pt x="12977" y="12969"/>
                  </a:lnTo>
                  <a:lnTo>
                    <a:pt x="27062" y="3478"/>
                  </a:lnTo>
                  <a:lnTo>
                    <a:pt x="44310" y="0"/>
                  </a:lnTo>
                  <a:lnTo>
                    <a:pt x="2227453" y="0"/>
                  </a:lnTo>
                  <a:lnTo>
                    <a:pt x="2244665" y="3478"/>
                  </a:lnTo>
                  <a:lnTo>
                    <a:pt x="2258758" y="12969"/>
                  </a:lnTo>
                  <a:lnTo>
                    <a:pt x="2268279" y="27056"/>
                  </a:lnTo>
                  <a:lnTo>
                    <a:pt x="2271776" y="44323"/>
                  </a:lnTo>
                  <a:lnTo>
                    <a:pt x="2271776" y="221488"/>
                  </a:lnTo>
                  <a:lnTo>
                    <a:pt x="2268279" y="238758"/>
                  </a:lnTo>
                  <a:lnTo>
                    <a:pt x="2258758" y="252853"/>
                  </a:lnTo>
                  <a:lnTo>
                    <a:pt x="2244665" y="262353"/>
                  </a:lnTo>
                  <a:lnTo>
                    <a:pt x="2227453" y="265836"/>
                  </a:lnTo>
                  <a:lnTo>
                    <a:pt x="44310" y="265836"/>
                  </a:lnTo>
                  <a:lnTo>
                    <a:pt x="27062" y="262353"/>
                  </a:lnTo>
                  <a:lnTo>
                    <a:pt x="12977" y="252853"/>
                  </a:lnTo>
                  <a:lnTo>
                    <a:pt x="3481" y="238758"/>
                  </a:lnTo>
                  <a:lnTo>
                    <a:pt x="0" y="221488"/>
                  </a:lnTo>
                  <a:lnTo>
                    <a:pt x="0" y="44323"/>
                  </a:lnTo>
                  <a:close/>
                </a:path>
              </a:pathLst>
            </a:custGeom>
            <a:ln w="127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2978276" y="4562297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0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61100" y="5327650"/>
            <a:ext cx="225615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455930" algn="r">
              <a:lnSpc>
                <a:spcPct val="100000"/>
              </a:lnSpc>
              <a:spcBef>
                <a:spcPts val="100"/>
              </a:spcBef>
            </a:pPr>
            <a:r>
              <a:rPr sz="800" spc="-30" dirty="0">
                <a:solidFill>
                  <a:srgbClr val="565655"/>
                </a:solidFill>
                <a:latin typeface="Tahoma"/>
                <a:cs typeface="Tahoma"/>
              </a:rPr>
              <a:t>عم</a:t>
            </a:r>
            <a:r>
              <a:rPr sz="800" spc="-4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150" dirty="0">
                <a:solidFill>
                  <a:srgbClr val="565655"/>
                </a:solidFill>
                <a:latin typeface="Tahoma"/>
                <a:cs typeface="Tahoma"/>
              </a:rPr>
              <a:t>ةيعوبسألا</a:t>
            </a:r>
            <a:r>
              <a:rPr sz="800" spc="-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70" dirty="0">
                <a:solidFill>
                  <a:srgbClr val="565655"/>
                </a:solidFill>
                <a:latin typeface="Tahoma"/>
                <a:cs typeface="Tahoma"/>
              </a:rPr>
              <a:t>تاعامتجالا</a:t>
            </a:r>
            <a:r>
              <a:rPr sz="8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175" dirty="0">
                <a:solidFill>
                  <a:srgbClr val="565655"/>
                </a:solidFill>
                <a:latin typeface="Tahoma"/>
                <a:cs typeface="Tahoma"/>
              </a:rPr>
              <a:t>يف</a:t>
            </a:r>
            <a:r>
              <a:rPr sz="800" spc="2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75" dirty="0">
                <a:solidFill>
                  <a:srgbClr val="565655"/>
                </a:solidFill>
                <a:latin typeface="Tahoma"/>
                <a:cs typeface="Tahoma"/>
              </a:rPr>
              <a:t>ةكراشملا</a:t>
            </a:r>
            <a:endParaRPr sz="800">
              <a:latin typeface="Tahoma"/>
              <a:cs typeface="Tahoma"/>
            </a:endParaRPr>
          </a:p>
          <a:p>
            <a:pPr marL="539750" marR="454659" algn="r">
              <a:lnSpc>
                <a:spcPct val="100000"/>
              </a:lnSpc>
            </a:pPr>
            <a:r>
              <a:rPr sz="800" spc="-45" dirty="0">
                <a:solidFill>
                  <a:srgbClr val="565655"/>
                </a:solidFill>
                <a:latin typeface="Tahoma"/>
                <a:cs typeface="Tahoma"/>
              </a:rPr>
              <a:t>رطاخملا</a:t>
            </a:r>
            <a:r>
              <a:rPr sz="800" spc="-1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565655"/>
                </a:solidFill>
                <a:latin typeface="Tahoma"/>
                <a:cs typeface="Tahoma"/>
              </a:rPr>
              <a:t>كرحمل</a:t>
            </a:r>
            <a:r>
              <a:rPr sz="800" spc="-15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70" dirty="0">
                <a:solidFill>
                  <a:srgbClr val="565655"/>
                </a:solidFill>
                <a:latin typeface="Tahoma"/>
                <a:cs typeface="Tahoma"/>
              </a:rPr>
              <a:t>ظفاحملا</a:t>
            </a:r>
            <a:r>
              <a:rPr sz="800" spc="-20" dirty="0">
                <a:solidFill>
                  <a:srgbClr val="565655"/>
                </a:solidFill>
                <a:latin typeface="Tahoma"/>
                <a:cs typeface="Tahoma"/>
              </a:rPr>
              <a:t> </a:t>
            </a:r>
            <a:r>
              <a:rPr sz="800" spc="-65" dirty="0">
                <a:solidFill>
                  <a:srgbClr val="565655"/>
                </a:solidFill>
                <a:latin typeface="Tahoma"/>
                <a:cs typeface="Tahoma"/>
              </a:rPr>
              <a:t>يلاعم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2842005" y="5170042"/>
            <a:ext cx="38100" cy="610235"/>
            <a:chOff x="2842005" y="5170042"/>
            <a:chExt cx="38100" cy="610235"/>
          </a:xfrm>
        </p:grpSpPr>
        <p:sp>
          <p:nvSpPr>
            <p:cNvPr id="134" name="object 134"/>
            <p:cNvSpPr/>
            <p:nvPr/>
          </p:nvSpPr>
          <p:spPr>
            <a:xfrm>
              <a:off x="2861055" y="5170042"/>
              <a:ext cx="0" cy="610235"/>
            </a:xfrm>
            <a:custGeom>
              <a:avLst/>
              <a:gdLst/>
              <a:ahLst/>
              <a:cxnLst/>
              <a:rect l="l" t="t" r="r" b="b"/>
              <a:pathLst>
                <a:path h="610235">
                  <a:moveTo>
                    <a:pt x="0" y="60972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61055" y="5295010"/>
              <a:ext cx="0" cy="353695"/>
            </a:xfrm>
            <a:custGeom>
              <a:avLst/>
              <a:gdLst/>
              <a:ahLst/>
              <a:cxnLst/>
              <a:rect l="l" t="t" r="r" b="b"/>
              <a:pathLst>
                <a:path h="353695">
                  <a:moveTo>
                    <a:pt x="0" y="0"/>
                  </a:moveTo>
                  <a:lnTo>
                    <a:pt x="0" y="353656"/>
                  </a:lnTo>
                </a:path>
              </a:pathLst>
            </a:custGeom>
            <a:ln w="38100">
              <a:solidFill>
                <a:srgbClr val="006A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 txBox="1"/>
          <p:nvPr/>
        </p:nvSpPr>
        <p:spPr>
          <a:xfrm>
            <a:off x="2949320" y="5320995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30" dirty="0">
                <a:solidFill>
                  <a:srgbClr val="001F5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7" name="object 1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/>
              <a:t>Restricted</a:t>
            </a:r>
            <a:r>
              <a:rPr spc="-20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dirty="0"/>
              <a:t>Internal</a:t>
            </a:r>
            <a:r>
              <a:rPr spc="-15" dirty="0"/>
              <a:t> </a:t>
            </a:r>
            <a:r>
              <a:rPr dirty="0"/>
              <a:t>|</a:t>
            </a:r>
            <a:r>
              <a:rPr spc="-20" dirty="0"/>
              <a:t> </a:t>
            </a:r>
            <a:r>
              <a:rPr spc="-70" dirty="0">
                <a:latin typeface="Arial"/>
                <a:cs typeface="Arial"/>
              </a:rPr>
              <a:t>يلخاد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ديقم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906" rIns="0" bIns="0" rtlCol="0">
            <a:spAutoFit/>
          </a:bodyPr>
          <a:lstStyle/>
          <a:p>
            <a:pPr marL="4817745" marR="5080" algn="r">
              <a:lnSpc>
                <a:spcPct val="100000"/>
              </a:lnSpc>
              <a:spcBef>
                <a:spcPts val="100"/>
              </a:spcBef>
            </a:pPr>
            <a:r>
              <a:rPr sz="7200" spc="-405" baseline="-2893" dirty="0"/>
              <a:t>ارً</a:t>
            </a:r>
            <a:r>
              <a:rPr sz="7200" spc="-367" baseline="-2893" dirty="0"/>
              <a:t> </a:t>
            </a:r>
            <a:r>
              <a:rPr sz="4800" spc="-650" dirty="0"/>
              <a:t>كش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632599" y="3218688"/>
            <a:ext cx="10955655" cy="3218815"/>
            <a:chOff x="632599" y="3218688"/>
            <a:chExt cx="10955655" cy="3218815"/>
          </a:xfrm>
        </p:grpSpPr>
        <p:sp>
          <p:nvSpPr>
            <p:cNvPr id="4" name="object 4"/>
            <p:cNvSpPr/>
            <p:nvPr/>
          </p:nvSpPr>
          <p:spPr>
            <a:xfrm>
              <a:off x="11559413" y="3218688"/>
              <a:ext cx="0" cy="962660"/>
            </a:xfrm>
            <a:custGeom>
              <a:avLst/>
              <a:gdLst/>
              <a:ahLst/>
              <a:cxnLst/>
              <a:rect l="l" t="t" r="r" b="b"/>
              <a:pathLst>
                <a:path h="962660">
                  <a:moveTo>
                    <a:pt x="0" y="761619"/>
                  </a:moveTo>
                  <a:lnTo>
                    <a:pt x="0" y="962279"/>
                  </a:lnTo>
                </a:path>
                <a:path h="962660">
                  <a:moveTo>
                    <a:pt x="0" y="0"/>
                  </a:moveTo>
                  <a:lnTo>
                    <a:pt x="0" y="20066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59413" y="3419348"/>
              <a:ext cx="0" cy="561340"/>
            </a:xfrm>
            <a:custGeom>
              <a:avLst/>
              <a:gdLst/>
              <a:ahLst/>
              <a:cxnLst/>
              <a:rect l="l" t="t" r="r" b="b"/>
              <a:pathLst>
                <a:path h="561339">
                  <a:moveTo>
                    <a:pt x="0" y="0"/>
                  </a:moveTo>
                  <a:lnTo>
                    <a:pt x="0" y="560958"/>
                  </a:lnTo>
                </a:path>
              </a:pathLst>
            </a:custGeom>
            <a:ln w="57150">
              <a:solidFill>
                <a:srgbClr val="009E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955" y="6104798"/>
              <a:ext cx="1166723" cy="3324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599" y="6110710"/>
              <a:ext cx="266236" cy="3261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6915" y="5516117"/>
              <a:ext cx="1458595" cy="405130"/>
            </a:xfrm>
            <a:custGeom>
              <a:avLst/>
              <a:gdLst/>
              <a:ahLst/>
              <a:cxnLst/>
              <a:rect l="l" t="t" r="r" b="b"/>
              <a:pathLst>
                <a:path w="1458595" h="405129">
                  <a:moveTo>
                    <a:pt x="139979" y="179882"/>
                  </a:moveTo>
                  <a:lnTo>
                    <a:pt x="137452" y="167919"/>
                  </a:lnTo>
                  <a:lnTo>
                    <a:pt x="130581" y="157975"/>
                  </a:lnTo>
                  <a:lnTo>
                    <a:pt x="120472" y="151168"/>
                  </a:lnTo>
                  <a:lnTo>
                    <a:pt x="108191" y="148653"/>
                  </a:lnTo>
                  <a:lnTo>
                    <a:pt x="96164" y="151168"/>
                  </a:lnTo>
                  <a:lnTo>
                    <a:pt x="86080" y="157975"/>
                  </a:lnTo>
                  <a:lnTo>
                    <a:pt x="79159" y="167919"/>
                  </a:lnTo>
                  <a:lnTo>
                    <a:pt x="76581" y="179882"/>
                  </a:lnTo>
                  <a:lnTo>
                    <a:pt x="79159" y="192062"/>
                  </a:lnTo>
                  <a:lnTo>
                    <a:pt x="86080" y="202120"/>
                  </a:lnTo>
                  <a:lnTo>
                    <a:pt x="96164" y="208965"/>
                  </a:lnTo>
                  <a:lnTo>
                    <a:pt x="108191" y="211493"/>
                  </a:lnTo>
                  <a:lnTo>
                    <a:pt x="120472" y="208965"/>
                  </a:lnTo>
                  <a:lnTo>
                    <a:pt x="130581" y="202120"/>
                  </a:lnTo>
                  <a:lnTo>
                    <a:pt x="137452" y="192062"/>
                  </a:lnTo>
                  <a:lnTo>
                    <a:pt x="139979" y="179882"/>
                  </a:lnTo>
                  <a:close/>
                </a:path>
                <a:path w="1458595" h="405129">
                  <a:moveTo>
                    <a:pt x="225780" y="179882"/>
                  </a:moveTo>
                  <a:lnTo>
                    <a:pt x="223240" y="167919"/>
                  </a:lnTo>
                  <a:lnTo>
                    <a:pt x="216382" y="157975"/>
                  </a:lnTo>
                  <a:lnTo>
                    <a:pt x="206273" y="151168"/>
                  </a:lnTo>
                  <a:lnTo>
                    <a:pt x="193992" y="148653"/>
                  </a:lnTo>
                  <a:lnTo>
                    <a:pt x="181813" y="151168"/>
                  </a:lnTo>
                  <a:lnTo>
                    <a:pt x="171742" y="157975"/>
                  </a:lnTo>
                  <a:lnTo>
                    <a:pt x="164896" y="167919"/>
                  </a:lnTo>
                  <a:lnTo>
                    <a:pt x="162382" y="179882"/>
                  </a:lnTo>
                  <a:lnTo>
                    <a:pt x="164896" y="192062"/>
                  </a:lnTo>
                  <a:lnTo>
                    <a:pt x="171742" y="202120"/>
                  </a:lnTo>
                  <a:lnTo>
                    <a:pt x="181813" y="208965"/>
                  </a:lnTo>
                  <a:lnTo>
                    <a:pt x="193992" y="211493"/>
                  </a:lnTo>
                  <a:lnTo>
                    <a:pt x="206273" y="208965"/>
                  </a:lnTo>
                  <a:lnTo>
                    <a:pt x="216382" y="202120"/>
                  </a:lnTo>
                  <a:lnTo>
                    <a:pt x="223240" y="192062"/>
                  </a:lnTo>
                  <a:lnTo>
                    <a:pt x="225780" y="179882"/>
                  </a:lnTo>
                  <a:close/>
                </a:path>
                <a:path w="1458595" h="405129">
                  <a:moveTo>
                    <a:pt x="1257858" y="156235"/>
                  </a:moveTo>
                  <a:lnTo>
                    <a:pt x="1255331" y="144183"/>
                  </a:lnTo>
                  <a:lnTo>
                    <a:pt x="1248486" y="134048"/>
                  </a:lnTo>
                  <a:lnTo>
                    <a:pt x="1238415" y="127063"/>
                  </a:lnTo>
                  <a:lnTo>
                    <a:pt x="1226235" y="124460"/>
                  </a:lnTo>
                  <a:lnTo>
                    <a:pt x="1213954" y="127063"/>
                  </a:lnTo>
                  <a:lnTo>
                    <a:pt x="1203845" y="134048"/>
                  </a:lnTo>
                  <a:lnTo>
                    <a:pt x="1196987" y="144183"/>
                  </a:lnTo>
                  <a:lnTo>
                    <a:pt x="1194460" y="156235"/>
                  </a:lnTo>
                  <a:lnTo>
                    <a:pt x="1196987" y="168414"/>
                  </a:lnTo>
                  <a:lnTo>
                    <a:pt x="1203845" y="178473"/>
                  </a:lnTo>
                  <a:lnTo>
                    <a:pt x="1213954" y="185318"/>
                  </a:lnTo>
                  <a:lnTo>
                    <a:pt x="1226235" y="187845"/>
                  </a:lnTo>
                  <a:lnTo>
                    <a:pt x="1238415" y="185318"/>
                  </a:lnTo>
                  <a:lnTo>
                    <a:pt x="1248486" y="178473"/>
                  </a:lnTo>
                  <a:lnTo>
                    <a:pt x="1255331" y="168414"/>
                  </a:lnTo>
                  <a:lnTo>
                    <a:pt x="1257858" y="156235"/>
                  </a:lnTo>
                  <a:close/>
                </a:path>
                <a:path w="1458595" h="405129">
                  <a:moveTo>
                    <a:pt x="1312418" y="214388"/>
                  </a:moveTo>
                  <a:lnTo>
                    <a:pt x="1258773" y="214388"/>
                  </a:lnTo>
                  <a:lnTo>
                    <a:pt x="1258773" y="345871"/>
                  </a:lnTo>
                  <a:lnTo>
                    <a:pt x="1249908" y="350761"/>
                  </a:lnTo>
                  <a:lnTo>
                    <a:pt x="1091857" y="350761"/>
                  </a:lnTo>
                  <a:lnTo>
                    <a:pt x="1084681" y="349491"/>
                  </a:lnTo>
                  <a:lnTo>
                    <a:pt x="1082916" y="349173"/>
                  </a:lnTo>
                  <a:lnTo>
                    <a:pt x="1076083" y="344690"/>
                  </a:lnTo>
                  <a:lnTo>
                    <a:pt x="1071714" y="337731"/>
                  </a:lnTo>
                  <a:lnTo>
                    <a:pt x="1070190" y="328726"/>
                  </a:lnTo>
                  <a:lnTo>
                    <a:pt x="1070190" y="288975"/>
                  </a:lnTo>
                  <a:lnTo>
                    <a:pt x="1063231" y="252679"/>
                  </a:lnTo>
                  <a:lnTo>
                    <a:pt x="1062278" y="251244"/>
                  </a:lnTo>
                  <a:lnTo>
                    <a:pt x="1044041" y="223710"/>
                  </a:lnTo>
                  <a:lnTo>
                    <a:pt x="1016368" y="205346"/>
                  </a:lnTo>
                  <a:lnTo>
                    <a:pt x="1016368" y="288975"/>
                  </a:lnTo>
                  <a:lnTo>
                    <a:pt x="1016368" y="311924"/>
                  </a:lnTo>
                  <a:lnTo>
                    <a:pt x="1013561" y="326555"/>
                  </a:lnTo>
                  <a:lnTo>
                    <a:pt x="1005928" y="338493"/>
                  </a:lnTo>
                  <a:lnTo>
                    <a:pt x="994727" y="346544"/>
                  </a:lnTo>
                  <a:lnTo>
                    <a:pt x="981138" y="349491"/>
                  </a:lnTo>
                  <a:lnTo>
                    <a:pt x="968400" y="348246"/>
                  </a:lnTo>
                  <a:lnTo>
                    <a:pt x="956513" y="344525"/>
                  </a:lnTo>
                  <a:lnTo>
                    <a:pt x="946226" y="338493"/>
                  </a:lnTo>
                  <a:lnTo>
                    <a:pt x="945375" y="337731"/>
                  </a:lnTo>
                  <a:lnTo>
                    <a:pt x="937437" y="329819"/>
                  </a:lnTo>
                  <a:lnTo>
                    <a:pt x="937437" y="288975"/>
                  </a:lnTo>
                  <a:lnTo>
                    <a:pt x="940168" y="273418"/>
                  </a:lnTo>
                  <a:lnTo>
                    <a:pt x="947839" y="261518"/>
                  </a:lnTo>
                  <a:lnTo>
                    <a:pt x="959751" y="253923"/>
                  </a:lnTo>
                  <a:lnTo>
                    <a:pt x="975169" y="251244"/>
                  </a:lnTo>
                  <a:lnTo>
                    <a:pt x="979144" y="251244"/>
                  </a:lnTo>
                  <a:lnTo>
                    <a:pt x="994270" y="253923"/>
                  </a:lnTo>
                  <a:lnTo>
                    <a:pt x="1006030" y="261518"/>
                  </a:lnTo>
                  <a:lnTo>
                    <a:pt x="1013650" y="273418"/>
                  </a:lnTo>
                  <a:lnTo>
                    <a:pt x="1016368" y="288975"/>
                  </a:lnTo>
                  <a:lnTo>
                    <a:pt x="1016368" y="205346"/>
                  </a:lnTo>
                  <a:lnTo>
                    <a:pt x="1015174" y="204546"/>
                  </a:lnTo>
                  <a:lnTo>
                    <a:pt x="979144" y="197599"/>
                  </a:lnTo>
                  <a:lnTo>
                    <a:pt x="975169" y="197599"/>
                  </a:lnTo>
                  <a:lnTo>
                    <a:pt x="938898" y="204546"/>
                  </a:lnTo>
                  <a:lnTo>
                    <a:pt x="909993" y="223710"/>
                  </a:lnTo>
                  <a:lnTo>
                    <a:pt x="890866" y="252679"/>
                  </a:lnTo>
                  <a:lnTo>
                    <a:pt x="883958" y="288975"/>
                  </a:lnTo>
                  <a:lnTo>
                    <a:pt x="883958" y="328726"/>
                  </a:lnTo>
                  <a:lnTo>
                    <a:pt x="882396" y="337731"/>
                  </a:lnTo>
                  <a:lnTo>
                    <a:pt x="878065" y="344525"/>
                  </a:lnTo>
                  <a:lnTo>
                    <a:pt x="877951" y="344690"/>
                  </a:lnTo>
                  <a:lnTo>
                    <a:pt x="871004" y="349173"/>
                  </a:lnTo>
                  <a:lnTo>
                    <a:pt x="861923" y="350761"/>
                  </a:lnTo>
                  <a:lnTo>
                    <a:pt x="852347" y="350761"/>
                  </a:lnTo>
                  <a:lnTo>
                    <a:pt x="847483" y="350761"/>
                  </a:lnTo>
                  <a:lnTo>
                    <a:pt x="769632" y="350761"/>
                  </a:lnTo>
                  <a:lnTo>
                    <a:pt x="761695" y="350761"/>
                  </a:lnTo>
                  <a:lnTo>
                    <a:pt x="756081" y="350761"/>
                  </a:lnTo>
                  <a:lnTo>
                    <a:pt x="748906" y="349491"/>
                  </a:lnTo>
                  <a:lnTo>
                    <a:pt x="747141" y="349173"/>
                  </a:lnTo>
                  <a:lnTo>
                    <a:pt x="740308" y="344690"/>
                  </a:lnTo>
                  <a:lnTo>
                    <a:pt x="735939" y="337731"/>
                  </a:lnTo>
                  <a:lnTo>
                    <a:pt x="734415" y="328726"/>
                  </a:lnTo>
                  <a:lnTo>
                    <a:pt x="734415" y="288975"/>
                  </a:lnTo>
                  <a:lnTo>
                    <a:pt x="727456" y="252679"/>
                  </a:lnTo>
                  <a:lnTo>
                    <a:pt x="726503" y="251244"/>
                  </a:lnTo>
                  <a:lnTo>
                    <a:pt x="708266" y="223710"/>
                  </a:lnTo>
                  <a:lnTo>
                    <a:pt x="680593" y="205346"/>
                  </a:lnTo>
                  <a:lnTo>
                    <a:pt x="680593" y="288975"/>
                  </a:lnTo>
                  <a:lnTo>
                    <a:pt x="680593" y="311924"/>
                  </a:lnTo>
                  <a:lnTo>
                    <a:pt x="677811" y="326555"/>
                  </a:lnTo>
                  <a:lnTo>
                    <a:pt x="670217" y="338493"/>
                  </a:lnTo>
                  <a:lnTo>
                    <a:pt x="659015" y="346544"/>
                  </a:lnTo>
                  <a:lnTo>
                    <a:pt x="645363" y="349491"/>
                  </a:lnTo>
                  <a:lnTo>
                    <a:pt x="632625" y="348246"/>
                  </a:lnTo>
                  <a:lnTo>
                    <a:pt x="620737" y="344525"/>
                  </a:lnTo>
                  <a:lnTo>
                    <a:pt x="610438" y="338493"/>
                  </a:lnTo>
                  <a:lnTo>
                    <a:pt x="609587" y="337731"/>
                  </a:lnTo>
                  <a:lnTo>
                    <a:pt x="601637" y="329819"/>
                  </a:lnTo>
                  <a:lnTo>
                    <a:pt x="601637" y="288975"/>
                  </a:lnTo>
                  <a:lnTo>
                    <a:pt x="604367" y="273418"/>
                  </a:lnTo>
                  <a:lnTo>
                    <a:pt x="612063" y="261518"/>
                  </a:lnTo>
                  <a:lnTo>
                    <a:pt x="623976" y="253923"/>
                  </a:lnTo>
                  <a:lnTo>
                    <a:pt x="639394" y="251244"/>
                  </a:lnTo>
                  <a:lnTo>
                    <a:pt x="643369" y="251244"/>
                  </a:lnTo>
                  <a:lnTo>
                    <a:pt x="658482" y="253923"/>
                  </a:lnTo>
                  <a:lnTo>
                    <a:pt x="670242" y="261518"/>
                  </a:lnTo>
                  <a:lnTo>
                    <a:pt x="677875" y="273418"/>
                  </a:lnTo>
                  <a:lnTo>
                    <a:pt x="680593" y="288975"/>
                  </a:lnTo>
                  <a:lnTo>
                    <a:pt x="680593" y="205346"/>
                  </a:lnTo>
                  <a:lnTo>
                    <a:pt x="679399" y="204546"/>
                  </a:lnTo>
                  <a:lnTo>
                    <a:pt x="643369" y="197599"/>
                  </a:lnTo>
                  <a:lnTo>
                    <a:pt x="639394" y="197599"/>
                  </a:lnTo>
                  <a:lnTo>
                    <a:pt x="603148" y="204546"/>
                  </a:lnTo>
                  <a:lnTo>
                    <a:pt x="574306" y="223710"/>
                  </a:lnTo>
                  <a:lnTo>
                    <a:pt x="555256" y="252679"/>
                  </a:lnTo>
                  <a:lnTo>
                    <a:pt x="548373" y="288975"/>
                  </a:lnTo>
                  <a:lnTo>
                    <a:pt x="548373" y="328726"/>
                  </a:lnTo>
                  <a:lnTo>
                    <a:pt x="546785" y="337731"/>
                  </a:lnTo>
                  <a:lnTo>
                    <a:pt x="542378" y="344525"/>
                  </a:lnTo>
                  <a:lnTo>
                    <a:pt x="542277" y="344690"/>
                  </a:lnTo>
                  <a:lnTo>
                    <a:pt x="535266" y="349173"/>
                  </a:lnTo>
                  <a:lnTo>
                    <a:pt x="526148" y="350761"/>
                  </a:lnTo>
                  <a:lnTo>
                    <a:pt x="516572" y="350761"/>
                  </a:lnTo>
                  <a:lnTo>
                    <a:pt x="511708" y="350761"/>
                  </a:lnTo>
                  <a:lnTo>
                    <a:pt x="338480" y="350761"/>
                  </a:lnTo>
                  <a:lnTo>
                    <a:pt x="324116" y="348297"/>
                  </a:lnTo>
                  <a:lnTo>
                    <a:pt x="323570" y="348297"/>
                  </a:lnTo>
                  <a:lnTo>
                    <a:pt x="314185" y="341147"/>
                  </a:lnTo>
                  <a:lnTo>
                    <a:pt x="309575" y="330796"/>
                  </a:lnTo>
                  <a:lnTo>
                    <a:pt x="308444" y="319506"/>
                  </a:lnTo>
                  <a:lnTo>
                    <a:pt x="308317" y="214388"/>
                  </a:lnTo>
                  <a:lnTo>
                    <a:pt x="254673" y="214388"/>
                  </a:lnTo>
                  <a:lnTo>
                    <a:pt x="255016" y="315010"/>
                  </a:lnTo>
                  <a:lnTo>
                    <a:pt x="255028" y="319506"/>
                  </a:lnTo>
                  <a:lnTo>
                    <a:pt x="253593" y="330796"/>
                  </a:lnTo>
                  <a:lnTo>
                    <a:pt x="253492" y="331635"/>
                  </a:lnTo>
                  <a:lnTo>
                    <a:pt x="248640" y="341579"/>
                  </a:lnTo>
                  <a:lnTo>
                    <a:pt x="239369" y="348297"/>
                  </a:lnTo>
                  <a:lnTo>
                    <a:pt x="224523" y="350761"/>
                  </a:lnTo>
                  <a:lnTo>
                    <a:pt x="89408" y="350761"/>
                  </a:lnTo>
                  <a:lnTo>
                    <a:pt x="75501" y="348297"/>
                  </a:lnTo>
                  <a:lnTo>
                    <a:pt x="75018" y="348297"/>
                  </a:lnTo>
                  <a:lnTo>
                    <a:pt x="63525" y="340880"/>
                  </a:lnTo>
                  <a:lnTo>
                    <a:pt x="56235" y="329577"/>
                  </a:lnTo>
                  <a:lnTo>
                    <a:pt x="53644" y="315010"/>
                  </a:lnTo>
                  <a:lnTo>
                    <a:pt x="53644" y="258114"/>
                  </a:lnTo>
                  <a:lnTo>
                    <a:pt x="0" y="258114"/>
                  </a:lnTo>
                  <a:lnTo>
                    <a:pt x="0" y="315010"/>
                  </a:lnTo>
                  <a:lnTo>
                    <a:pt x="6807" y="350481"/>
                  </a:lnTo>
                  <a:lnTo>
                    <a:pt x="25603" y="378891"/>
                  </a:lnTo>
                  <a:lnTo>
                    <a:pt x="53949" y="397738"/>
                  </a:lnTo>
                  <a:lnTo>
                    <a:pt x="89408" y="404571"/>
                  </a:lnTo>
                  <a:lnTo>
                    <a:pt x="224167" y="404571"/>
                  </a:lnTo>
                  <a:lnTo>
                    <a:pt x="242735" y="402894"/>
                  </a:lnTo>
                  <a:lnTo>
                    <a:pt x="258330" y="398195"/>
                  </a:lnTo>
                  <a:lnTo>
                    <a:pt x="271284" y="390944"/>
                  </a:lnTo>
                  <a:lnTo>
                    <a:pt x="281952" y="381660"/>
                  </a:lnTo>
                  <a:lnTo>
                    <a:pt x="292493" y="390944"/>
                  </a:lnTo>
                  <a:lnTo>
                    <a:pt x="304253" y="398195"/>
                  </a:lnTo>
                  <a:lnTo>
                    <a:pt x="317106" y="402894"/>
                  </a:lnTo>
                  <a:lnTo>
                    <a:pt x="330898" y="404571"/>
                  </a:lnTo>
                  <a:lnTo>
                    <a:pt x="343344" y="404571"/>
                  </a:lnTo>
                  <a:lnTo>
                    <a:pt x="350596" y="404571"/>
                  </a:lnTo>
                  <a:lnTo>
                    <a:pt x="526148" y="404571"/>
                  </a:lnTo>
                  <a:lnTo>
                    <a:pt x="542137" y="402971"/>
                  </a:lnTo>
                  <a:lnTo>
                    <a:pt x="556552" y="398348"/>
                  </a:lnTo>
                  <a:lnTo>
                    <a:pt x="569125" y="391020"/>
                  </a:lnTo>
                  <a:lnTo>
                    <a:pt x="579615" y="381292"/>
                  </a:lnTo>
                  <a:lnTo>
                    <a:pt x="594067" y="390601"/>
                  </a:lnTo>
                  <a:lnTo>
                    <a:pt x="610108" y="397522"/>
                  </a:lnTo>
                  <a:lnTo>
                    <a:pt x="627341" y="401840"/>
                  </a:lnTo>
                  <a:lnTo>
                    <a:pt x="645363" y="403326"/>
                  </a:lnTo>
                  <a:lnTo>
                    <a:pt x="661517" y="401662"/>
                  </a:lnTo>
                  <a:lnTo>
                    <a:pt x="676656" y="396913"/>
                  </a:lnTo>
                  <a:lnTo>
                    <a:pt x="690372" y="389445"/>
                  </a:lnTo>
                  <a:lnTo>
                    <a:pt x="700278" y="381292"/>
                  </a:lnTo>
                  <a:lnTo>
                    <a:pt x="702259" y="379653"/>
                  </a:lnTo>
                  <a:lnTo>
                    <a:pt x="712622" y="389953"/>
                  </a:lnTo>
                  <a:lnTo>
                    <a:pt x="725309" y="397802"/>
                  </a:lnTo>
                  <a:lnTo>
                    <a:pt x="739927" y="402818"/>
                  </a:lnTo>
                  <a:lnTo>
                    <a:pt x="756081" y="404571"/>
                  </a:lnTo>
                  <a:lnTo>
                    <a:pt x="761695" y="404571"/>
                  </a:lnTo>
                  <a:lnTo>
                    <a:pt x="769632" y="404571"/>
                  </a:lnTo>
                  <a:lnTo>
                    <a:pt x="847483" y="404571"/>
                  </a:lnTo>
                  <a:lnTo>
                    <a:pt x="852347" y="404571"/>
                  </a:lnTo>
                  <a:lnTo>
                    <a:pt x="861923" y="404571"/>
                  </a:lnTo>
                  <a:lnTo>
                    <a:pt x="877824" y="402971"/>
                  </a:lnTo>
                  <a:lnTo>
                    <a:pt x="892251" y="398348"/>
                  </a:lnTo>
                  <a:lnTo>
                    <a:pt x="904875" y="391020"/>
                  </a:lnTo>
                  <a:lnTo>
                    <a:pt x="915390" y="381292"/>
                  </a:lnTo>
                  <a:lnTo>
                    <a:pt x="929830" y="390601"/>
                  </a:lnTo>
                  <a:lnTo>
                    <a:pt x="945832" y="397522"/>
                  </a:lnTo>
                  <a:lnTo>
                    <a:pt x="963053" y="401840"/>
                  </a:lnTo>
                  <a:lnTo>
                    <a:pt x="981138" y="403326"/>
                  </a:lnTo>
                  <a:lnTo>
                    <a:pt x="997292" y="401662"/>
                  </a:lnTo>
                  <a:lnTo>
                    <a:pt x="1012431" y="396913"/>
                  </a:lnTo>
                  <a:lnTo>
                    <a:pt x="1026147" y="389445"/>
                  </a:lnTo>
                  <a:lnTo>
                    <a:pt x="1036053" y="381292"/>
                  </a:lnTo>
                  <a:lnTo>
                    <a:pt x="1038034" y="379653"/>
                  </a:lnTo>
                  <a:lnTo>
                    <a:pt x="1048372" y="389953"/>
                  </a:lnTo>
                  <a:lnTo>
                    <a:pt x="1061021" y="397802"/>
                  </a:lnTo>
                  <a:lnTo>
                    <a:pt x="1075626" y="402818"/>
                  </a:lnTo>
                  <a:lnTo>
                    <a:pt x="1091857" y="404571"/>
                  </a:lnTo>
                  <a:lnTo>
                    <a:pt x="1097470" y="404571"/>
                  </a:lnTo>
                  <a:lnTo>
                    <a:pt x="1105408" y="404571"/>
                  </a:lnTo>
                  <a:lnTo>
                    <a:pt x="1180541" y="404571"/>
                  </a:lnTo>
                  <a:lnTo>
                    <a:pt x="1188148" y="404571"/>
                  </a:lnTo>
                  <a:lnTo>
                    <a:pt x="1261110" y="404571"/>
                  </a:lnTo>
                  <a:lnTo>
                    <a:pt x="1281315" y="400596"/>
                  </a:lnTo>
                  <a:lnTo>
                    <a:pt x="1297597" y="389686"/>
                  </a:lnTo>
                  <a:lnTo>
                    <a:pt x="1308455" y="373341"/>
                  </a:lnTo>
                  <a:lnTo>
                    <a:pt x="1312418" y="353098"/>
                  </a:lnTo>
                  <a:lnTo>
                    <a:pt x="1312418" y="214388"/>
                  </a:lnTo>
                  <a:close/>
                </a:path>
                <a:path w="1458595" h="405129">
                  <a:moveTo>
                    <a:pt x="1343279" y="156235"/>
                  </a:moveTo>
                  <a:lnTo>
                    <a:pt x="1340764" y="144183"/>
                  </a:lnTo>
                  <a:lnTo>
                    <a:pt x="1333957" y="134048"/>
                  </a:lnTo>
                  <a:lnTo>
                    <a:pt x="1324013" y="127063"/>
                  </a:lnTo>
                  <a:lnTo>
                    <a:pt x="1312049" y="124460"/>
                  </a:lnTo>
                  <a:lnTo>
                    <a:pt x="1299870" y="127063"/>
                  </a:lnTo>
                  <a:lnTo>
                    <a:pt x="1289812" y="134048"/>
                  </a:lnTo>
                  <a:lnTo>
                    <a:pt x="1282966" y="144183"/>
                  </a:lnTo>
                  <a:lnTo>
                    <a:pt x="1280439" y="156235"/>
                  </a:lnTo>
                  <a:lnTo>
                    <a:pt x="1282966" y="168414"/>
                  </a:lnTo>
                  <a:lnTo>
                    <a:pt x="1289812" y="178473"/>
                  </a:lnTo>
                  <a:lnTo>
                    <a:pt x="1299870" y="185318"/>
                  </a:lnTo>
                  <a:lnTo>
                    <a:pt x="1312049" y="187845"/>
                  </a:lnTo>
                  <a:lnTo>
                    <a:pt x="1324013" y="185318"/>
                  </a:lnTo>
                  <a:lnTo>
                    <a:pt x="1333957" y="178473"/>
                  </a:lnTo>
                  <a:lnTo>
                    <a:pt x="1340764" y="168414"/>
                  </a:lnTo>
                  <a:lnTo>
                    <a:pt x="1343279" y="156235"/>
                  </a:lnTo>
                  <a:close/>
                </a:path>
                <a:path w="1458595" h="405129">
                  <a:moveTo>
                    <a:pt x="1440103" y="125349"/>
                  </a:moveTo>
                  <a:lnTo>
                    <a:pt x="1386293" y="125349"/>
                  </a:lnTo>
                  <a:lnTo>
                    <a:pt x="1386293" y="404571"/>
                  </a:lnTo>
                  <a:lnTo>
                    <a:pt x="1440103" y="404571"/>
                  </a:lnTo>
                  <a:lnTo>
                    <a:pt x="1440103" y="125349"/>
                  </a:lnTo>
                  <a:close/>
                </a:path>
                <a:path w="1458595" h="405129">
                  <a:moveTo>
                    <a:pt x="1458518" y="64312"/>
                  </a:moveTo>
                  <a:lnTo>
                    <a:pt x="1414272" y="64312"/>
                  </a:lnTo>
                  <a:lnTo>
                    <a:pt x="1407312" y="58826"/>
                  </a:lnTo>
                  <a:lnTo>
                    <a:pt x="1402943" y="52870"/>
                  </a:lnTo>
                  <a:lnTo>
                    <a:pt x="1400670" y="47129"/>
                  </a:lnTo>
                  <a:lnTo>
                    <a:pt x="1400009" y="42252"/>
                  </a:lnTo>
                  <a:lnTo>
                    <a:pt x="1400009" y="33413"/>
                  </a:lnTo>
                  <a:lnTo>
                    <a:pt x="1405597" y="29083"/>
                  </a:lnTo>
                  <a:lnTo>
                    <a:pt x="1421485" y="29083"/>
                  </a:lnTo>
                  <a:lnTo>
                    <a:pt x="1427988" y="35026"/>
                  </a:lnTo>
                  <a:lnTo>
                    <a:pt x="1429270" y="45148"/>
                  </a:lnTo>
                  <a:lnTo>
                    <a:pt x="1455991" y="45148"/>
                  </a:lnTo>
                  <a:lnTo>
                    <a:pt x="1430032" y="2933"/>
                  </a:lnTo>
                  <a:lnTo>
                    <a:pt x="1412824" y="0"/>
                  </a:lnTo>
                  <a:lnTo>
                    <a:pt x="1395285" y="2933"/>
                  </a:lnTo>
                  <a:lnTo>
                    <a:pt x="1395501" y="2933"/>
                  </a:lnTo>
                  <a:lnTo>
                    <a:pt x="1382826" y="10922"/>
                  </a:lnTo>
                  <a:lnTo>
                    <a:pt x="1374902" y="23152"/>
                  </a:lnTo>
                  <a:lnTo>
                    <a:pt x="1372184" y="38646"/>
                  </a:lnTo>
                  <a:lnTo>
                    <a:pt x="1372781" y="45148"/>
                  </a:lnTo>
                  <a:lnTo>
                    <a:pt x="1381950" y="64312"/>
                  </a:lnTo>
                  <a:lnTo>
                    <a:pt x="1367485" y="64312"/>
                  </a:lnTo>
                  <a:lnTo>
                    <a:pt x="1367485" y="94094"/>
                  </a:lnTo>
                  <a:lnTo>
                    <a:pt x="1458518" y="94094"/>
                  </a:lnTo>
                  <a:lnTo>
                    <a:pt x="1458518" y="64312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95721" y="6674002"/>
            <a:ext cx="140081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080FF"/>
                </a:solidFill>
                <a:latin typeface="Segoe UI"/>
                <a:cs typeface="Segoe UI"/>
              </a:rPr>
              <a:t>Restricted</a:t>
            </a:r>
            <a:r>
              <a:rPr sz="800" spc="-20" dirty="0">
                <a:solidFill>
                  <a:srgbClr val="0080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80FF"/>
                </a:solidFill>
                <a:latin typeface="Segoe UI"/>
                <a:cs typeface="Segoe UI"/>
              </a:rPr>
              <a:t>-</a:t>
            </a:r>
            <a:r>
              <a:rPr sz="800" spc="5" dirty="0">
                <a:solidFill>
                  <a:srgbClr val="0080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80FF"/>
                </a:solidFill>
                <a:latin typeface="Segoe UI"/>
                <a:cs typeface="Segoe UI"/>
              </a:rPr>
              <a:t>Internal</a:t>
            </a:r>
            <a:r>
              <a:rPr sz="800" spc="-15" dirty="0">
                <a:solidFill>
                  <a:srgbClr val="0080FF"/>
                </a:solidFill>
                <a:latin typeface="Segoe UI"/>
                <a:cs typeface="Segoe UI"/>
              </a:rPr>
              <a:t> </a:t>
            </a:r>
            <a:r>
              <a:rPr sz="800" dirty="0">
                <a:solidFill>
                  <a:srgbClr val="0080FF"/>
                </a:solidFill>
                <a:latin typeface="Segoe UI"/>
                <a:cs typeface="Segoe UI"/>
              </a:rPr>
              <a:t>|</a:t>
            </a:r>
            <a:r>
              <a:rPr sz="800" spc="-20" dirty="0">
                <a:solidFill>
                  <a:srgbClr val="0080FF"/>
                </a:solidFill>
                <a:latin typeface="Segoe UI"/>
                <a:cs typeface="Segoe UI"/>
              </a:rPr>
              <a:t> </a:t>
            </a:r>
            <a:r>
              <a:rPr sz="800" spc="-70" dirty="0">
                <a:solidFill>
                  <a:srgbClr val="0080FF"/>
                </a:solidFill>
                <a:latin typeface="Arial"/>
                <a:cs typeface="Arial"/>
              </a:rPr>
              <a:t>يلخاد</a:t>
            </a:r>
            <a:r>
              <a:rPr sz="800" spc="10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0080FF"/>
                </a:solidFill>
                <a:latin typeface="Arial"/>
                <a:cs typeface="Arial"/>
              </a:rPr>
              <a:t>-</a:t>
            </a:r>
            <a:r>
              <a:rPr sz="800" spc="-5" dirty="0">
                <a:solidFill>
                  <a:srgbClr val="0080FF"/>
                </a:solidFill>
                <a:latin typeface="Arial"/>
                <a:cs typeface="Arial"/>
              </a:rPr>
              <a:t> </a:t>
            </a:r>
            <a:r>
              <a:rPr sz="800" spc="-100" dirty="0">
                <a:solidFill>
                  <a:srgbClr val="0080FF"/>
                </a:solidFill>
                <a:latin typeface="Arial"/>
                <a:cs typeface="Arial"/>
              </a:rPr>
              <a:t>ديقم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242</Words>
  <Application>Microsoft Office PowerPoint</Application>
  <PresentationFormat>شاشة عريضة</PresentationFormat>
  <Paragraphs>37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Tahoma</vt:lpstr>
      <vt:lpstr>Office Theme</vt:lpstr>
      <vt:lpstr>ينمألا بناجلا – تازاجنإلاو ماهملا صخلم</vt:lpstr>
      <vt:lpstr>عرض تقديمي في PowerPoint</vt:lpstr>
      <vt:lpstr>ارً كش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Mashael I. Asiri</dc:creator>
  <cp:lastModifiedBy>مشاعل ابراهيم علي عسيري</cp:lastModifiedBy>
  <cp:revision>1</cp:revision>
  <dcterms:created xsi:type="dcterms:W3CDTF">2025-06-22T06:39:29Z</dcterms:created>
  <dcterms:modified xsi:type="dcterms:W3CDTF">2025-06-22T06:40:57Z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2025-06-22T00:00:00Z</vt:filetime>
  </property>
  <property fmtid="{D5CDD505-2E9C-101B-9397-08002B2CF9AE}" pid="5" name="Producer">
    <vt:lpwstr>Microsoft® PowerPoint® for Microsoft 365</vt:lpwstr>
  </property>
</Properties>
</file>