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9" r:id="rId9"/>
    <p:sldId id="263" r:id="rId10"/>
    <p:sldId id="264" r:id="rId11"/>
    <p:sldId id="267" r:id="rId12"/>
    <p:sldId id="27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6" autoAdjust="0"/>
    <p:restoredTop sz="94660"/>
  </p:normalViewPr>
  <p:slideViewPr>
    <p:cSldViewPr snapToGrid="0">
      <p:cViewPr>
        <p:scale>
          <a:sx n="96" d="100"/>
          <a:sy n="96" d="100"/>
        </p:scale>
        <p:origin x="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hyperlink" Target="https://github.com/inparallel/SaudiNewsNet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4.png"/><Relationship Id="rId5" Type="http://schemas.openxmlformats.org/officeDocument/2006/relationships/hyperlink" Target="https://github.com/inparallel/SaudiNewsNet" TargetMode="External"/><Relationship Id="rId4" Type="http://schemas.openxmlformats.org/officeDocument/2006/relationships/image" Target="../media/image1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9E3AA3-C20B-434D-AE52-819E6E87624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458A8A-26C7-4892-988E-293414C67783}">
      <dgm:prSet custT="1"/>
      <dgm:spPr/>
      <dgm:t>
        <a:bodyPr/>
        <a:lstStyle/>
        <a:p>
          <a:r>
            <a:rPr lang="en-US" sz="34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Introduction</a:t>
          </a:r>
        </a:p>
      </dgm:t>
    </dgm:pt>
    <dgm:pt modelId="{4FDFE735-E719-4ECE-A822-9BE6E9A33379}" type="parTrans" cxnId="{49D44D21-0761-4E10-B84B-51C499B1C5A5}">
      <dgm:prSet/>
      <dgm:spPr/>
      <dgm:t>
        <a:bodyPr/>
        <a:lstStyle/>
        <a:p>
          <a:endParaRPr lang="en-US"/>
        </a:p>
      </dgm:t>
    </dgm:pt>
    <dgm:pt modelId="{B9D7C7CB-5F31-4C3C-99DF-2DDEDD8DF1D6}" type="sibTrans" cxnId="{49D44D21-0761-4E10-B84B-51C499B1C5A5}">
      <dgm:prSet/>
      <dgm:spPr/>
      <dgm:t>
        <a:bodyPr/>
        <a:lstStyle/>
        <a:p>
          <a:endParaRPr lang="en-US"/>
        </a:p>
      </dgm:t>
    </dgm:pt>
    <dgm:pt modelId="{FE2A34A6-7B6A-4ACE-90E1-3462C660A0DF}">
      <dgm:prSet/>
      <dgm:spPr/>
      <dgm:t>
        <a:bodyPr/>
        <a:lstStyle/>
        <a:p>
          <a:r>
            <a:rPr lang="en-US" dirty="0"/>
            <a:t>Tools</a:t>
          </a:r>
        </a:p>
      </dgm:t>
    </dgm:pt>
    <dgm:pt modelId="{E1FF5877-9492-4BF4-BD6A-7E6B22D140BB}" type="parTrans" cxnId="{A696DE99-4D40-468B-92CD-62680106C23D}">
      <dgm:prSet/>
      <dgm:spPr/>
      <dgm:t>
        <a:bodyPr/>
        <a:lstStyle/>
        <a:p>
          <a:endParaRPr lang="en-US"/>
        </a:p>
      </dgm:t>
    </dgm:pt>
    <dgm:pt modelId="{55750EF8-E859-47A2-A7B3-7B8C85271D9B}" type="sibTrans" cxnId="{A696DE99-4D40-468B-92CD-62680106C23D}">
      <dgm:prSet/>
      <dgm:spPr/>
      <dgm:t>
        <a:bodyPr/>
        <a:lstStyle/>
        <a:p>
          <a:endParaRPr lang="en-US"/>
        </a:p>
      </dgm:t>
    </dgm:pt>
    <dgm:pt modelId="{2F2EA7AD-2779-43D7-B2F1-B56DBEE485C0}">
      <dgm:prSet custT="1"/>
      <dgm:spPr/>
      <dgm:t>
        <a:bodyPr/>
        <a:lstStyle/>
        <a:p>
          <a:r>
            <a:rPr lang="en-US" sz="3400" kern="1200" dirty="0"/>
            <a:t>EDA and </a:t>
          </a:r>
          <a:r>
            <a:rPr lang="en-US" sz="34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Preprocess</a:t>
          </a:r>
          <a:r>
            <a:rPr lang="en-US" sz="3400" b="1" i="0" kern="1200" dirty="0"/>
            <a:t> </a:t>
          </a:r>
          <a:endParaRPr lang="en-US" sz="3400" kern="1200" dirty="0"/>
        </a:p>
      </dgm:t>
    </dgm:pt>
    <dgm:pt modelId="{D0F7A1DA-AF97-4410-865B-503DB8B72254}" type="parTrans" cxnId="{A8AB158E-9A79-4AB8-9BFE-1AB1FC0EC0B6}">
      <dgm:prSet/>
      <dgm:spPr/>
      <dgm:t>
        <a:bodyPr/>
        <a:lstStyle/>
        <a:p>
          <a:endParaRPr lang="en-US"/>
        </a:p>
      </dgm:t>
    </dgm:pt>
    <dgm:pt modelId="{BA530C03-F2F7-4CE5-AB08-4AC8B2EA0A15}" type="sibTrans" cxnId="{A8AB158E-9A79-4AB8-9BFE-1AB1FC0EC0B6}">
      <dgm:prSet/>
      <dgm:spPr/>
      <dgm:t>
        <a:bodyPr/>
        <a:lstStyle/>
        <a:p>
          <a:endParaRPr lang="en-US"/>
        </a:p>
      </dgm:t>
    </dgm:pt>
    <dgm:pt modelId="{7D858D2A-D0C3-4510-8BF5-9614313188C5}">
      <dgm:prSet/>
      <dgm:spPr/>
      <dgm:t>
        <a:bodyPr/>
        <a:lstStyle/>
        <a:p>
          <a:r>
            <a:rPr lang="en-US" dirty="0"/>
            <a:t>Topics modelling</a:t>
          </a:r>
        </a:p>
      </dgm:t>
    </dgm:pt>
    <dgm:pt modelId="{C4A9985D-9CF9-4700-9E9E-C091ED3C25DF}" type="parTrans" cxnId="{D25EA9A7-02F5-4BF0-BDA4-2916A2849B59}">
      <dgm:prSet/>
      <dgm:spPr/>
      <dgm:t>
        <a:bodyPr/>
        <a:lstStyle/>
        <a:p>
          <a:endParaRPr lang="en-US"/>
        </a:p>
      </dgm:t>
    </dgm:pt>
    <dgm:pt modelId="{B30099E2-D3D9-473C-A288-B00389F1FBB0}" type="sibTrans" cxnId="{D25EA9A7-02F5-4BF0-BDA4-2916A2849B59}">
      <dgm:prSet/>
      <dgm:spPr/>
      <dgm:t>
        <a:bodyPr/>
        <a:lstStyle/>
        <a:p>
          <a:endParaRPr lang="en-US"/>
        </a:p>
      </dgm:t>
    </dgm:pt>
    <dgm:pt modelId="{27E26089-A9C1-4604-8A1A-327197421D23}">
      <dgm:prSet/>
      <dgm:spPr/>
      <dgm:t>
        <a:bodyPr/>
        <a:lstStyle/>
        <a:p>
          <a:r>
            <a:rPr lang="en-US" dirty="0"/>
            <a:t>Dataset</a:t>
          </a:r>
        </a:p>
      </dgm:t>
    </dgm:pt>
    <dgm:pt modelId="{91D6175F-DEAD-4C1A-B763-CB562A0D99B4}" type="parTrans" cxnId="{D430570B-86DF-44C1-A50F-BDDF4EC9A770}">
      <dgm:prSet/>
      <dgm:spPr/>
      <dgm:t>
        <a:bodyPr/>
        <a:lstStyle/>
        <a:p>
          <a:endParaRPr lang="en-US"/>
        </a:p>
      </dgm:t>
    </dgm:pt>
    <dgm:pt modelId="{0CF2471B-D5C4-4472-AFCE-B3C5DC8B4ABA}" type="sibTrans" cxnId="{D430570B-86DF-44C1-A50F-BDDF4EC9A770}">
      <dgm:prSet/>
      <dgm:spPr/>
      <dgm:t>
        <a:bodyPr/>
        <a:lstStyle/>
        <a:p>
          <a:endParaRPr lang="en-US"/>
        </a:p>
      </dgm:t>
    </dgm:pt>
    <dgm:pt modelId="{DC60DD84-EBF1-4EB4-9C75-A27F48FC8D21}" type="pres">
      <dgm:prSet presAssocID="{DF9E3AA3-C20B-434D-AE52-819E6E87624F}" presName="linear" presStyleCnt="0">
        <dgm:presLayoutVars>
          <dgm:animLvl val="lvl"/>
          <dgm:resizeHandles val="exact"/>
        </dgm:presLayoutVars>
      </dgm:prSet>
      <dgm:spPr/>
    </dgm:pt>
    <dgm:pt modelId="{C1BC7166-1C9B-4013-9993-371BC2FFB1B1}" type="pres">
      <dgm:prSet presAssocID="{55458A8A-26C7-4892-988E-293414C67783}" presName="parentText" presStyleLbl="node1" presStyleIdx="0" presStyleCnt="5" custLinFactNeighborX="3722" custLinFactNeighborY="-63400">
        <dgm:presLayoutVars>
          <dgm:chMax val="0"/>
          <dgm:bulletEnabled val="1"/>
        </dgm:presLayoutVars>
      </dgm:prSet>
      <dgm:spPr/>
    </dgm:pt>
    <dgm:pt modelId="{E687449E-89F0-4457-B19F-8EAD82D5C9CF}" type="pres">
      <dgm:prSet presAssocID="{B9D7C7CB-5F31-4C3C-99DF-2DDEDD8DF1D6}" presName="spacer" presStyleCnt="0"/>
      <dgm:spPr/>
    </dgm:pt>
    <dgm:pt modelId="{3BA6BF6C-DD09-4324-B5DA-5961E6B387A1}" type="pres">
      <dgm:prSet presAssocID="{FE2A34A6-7B6A-4ACE-90E1-3462C660A0D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B7E0772-359C-4C9C-91E0-7EAEBF4BA63E}" type="pres">
      <dgm:prSet presAssocID="{55750EF8-E859-47A2-A7B3-7B8C85271D9B}" presName="spacer" presStyleCnt="0"/>
      <dgm:spPr/>
    </dgm:pt>
    <dgm:pt modelId="{3CDF590F-B641-4B00-86E2-A6B2DDD0B0D8}" type="pres">
      <dgm:prSet presAssocID="{27E26089-A9C1-4604-8A1A-327197421D2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DDB38D2-D8CB-4F2B-82FF-E2E0D343C7FF}" type="pres">
      <dgm:prSet presAssocID="{0CF2471B-D5C4-4472-AFCE-B3C5DC8B4ABA}" presName="spacer" presStyleCnt="0"/>
      <dgm:spPr/>
    </dgm:pt>
    <dgm:pt modelId="{D4E4B583-8EBC-40BE-BA38-2D7160F46D94}" type="pres">
      <dgm:prSet presAssocID="{2F2EA7AD-2779-43D7-B2F1-B56DBEE485C0}" presName="parentText" presStyleLbl="node1" presStyleIdx="3" presStyleCnt="5" custLinFactNeighborX="-525" custLinFactNeighborY="19455">
        <dgm:presLayoutVars>
          <dgm:chMax val="0"/>
          <dgm:bulletEnabled val="1"/>
        </dgm:presLayoutVars>
      </dgm:prSet>
      <dgm:spPr/>
    </dgm:pt>
    <dgm:pt modelId="{27B153CA-1A10-40AD-82D4-E92E0305228E}" type="pres">
      <dgm:prSet presAssocID="{BA530C03-F2F7-4CE5-AB08-4AC8B2EA0A15}" presName="spacer" presStyleCnt="0"/>
      <dgm:spPr/>
    </dgm:pt>
    <dgm:pt modelId="{2EEF9C97-4C65-4CF4-A7A5-83AA73BB9EF5}" type="pres">
      <dgm:prSet presAssocID="{7D858D2A-D0C3-4510-8BF5-9614313188C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430570B-86DF-44C1-A50F-BDDF4EC9A770}" srcId="{DF9E3AA3-C20B-434D-AE52-819E6E87624F}" destId="{27E26089-A9C1-4604-8A1A-327197421D23}" srcOrd="2" destOrd="0" parTransId="{91D6175F-DEAD-4C1A-B763-CB562A0D99B4}" sibTransId="{0CF2471B-D5C4-4472-AFCE-B3C5DC8B4ABA}"/>
    <dgm:cxn modelId="{49D44D21-0761-4E10-B84B-51C499B1C5A5}" srcId="{DF9E3AA3-C20B-434D-AE52-819E6E87624F}" destId="{55458A8A-26C7-4892-988E-293414C67783}" srcOrd="0" destOrd="0" parTransId="{4FDFE735-E719-4ECE-A822-9BE6E9A33379}" sibTransId="{B9D7C7CB-5F31-4C3C-99DF-2DDEDD8DF1D6}"/>
    <dgm:cxn modelId="{1B73CD87-7544-4DE5-B63C-3932AAD5DCF6}" type="presOf" srcId="{55458A8A-26C7-4892-988E-293414C67783}" destId="{C1BC7166-1C9B-4013-9993-371BC2FFB1B1}" srcOrd="0" destOrd="0" presId="urn:microsoft.com/office/officeart/2005/8/layout/vList2"/>
    <dgm:cxn modelId="{A8AB158E-9A79-4AB8-9BFE-1AB1FC0EC0B6}" srcId="{DF9E3AA3-C20B-434D-AE52-819E6E87624F}" destId="{2F2EA7AD-2779-43D7-B2F1-B56DBEE485C0}" srcOrd="3" destOrd="0" parTransId="{D0F7A1DA-AF97-4410-865B-503DB8B72254}" sibTransId="{BA530C03-F2F7-4CE5-AB08-4AC8B2EA0A15}"/>
    <dgm:cxn modelId="{A696DE99-4D40-468B-92CD-62680106C23D}" srcId="{DF9E3AA3-C20B-434D-AE52-819E6E87624F}" destId="{FE2A34A6-7B6A-4ACE-90E1-3462C660A0DF}" srcOrd="1" destOrd="0" parTransId="{E1FF5877-9492-4BF4-BD6A-7E6B22D140BB}" sibTransId="{55750EF8-E859-47A2-A7B3-7B8C85271D9B}"/>
    <dgm:cxn modelId="{A4A4339B-DE07-48AA-8CBB-FE431C565A16}" type="presOf" srcId="{FE2A34A6-7B6A-4ACE-90E1-3462C660A0DF}" destId="{3BA6BF6C-DD09-4324-B5DA-5961E6B387A1}" srcOrd="0" destOrd="0" presId="urn:microsoft.com/office/officeart/2005/8/layout/vList2"/>
    <dgm:cxn modelId="{D25EA9A7-02F5-4BF0-BDA4-2916A2849B59}" srcId="{DF9E3AA3-C20B-434D-AE52-819E6E87624F}" destId="{7D858D2A-D0C3-4510-8BF5-9614313188C5}" srcOrd="4" destOrd="0" parTransId="{C4A9985D-9CF9-4700-9E9E-C091ED3C25DF}" sibTransId="{B30099E2-D3D9-473C-A288-B00389F1FBB0}"/>
    <dgm:cxn modelId="{97C4E8A8-3661-4699-9627-D96A601FC8DB}" type="presOf" srcId="{DF9E3AA3-C20B-434D-AE52-819E6E87624F}" destId="{DC60DD84-EBF1-4EB4-9C75-A27F48FC8D21}" srcOrd="0" destOrd="0" presId="urn:microsoft.com/office/officeart/2005/8/layout/vList2"/>
    <dgm:cxn modelId="{EA49C4CB-5C1C-44E4-8B35-33799DA902D8}" type="presOf" srcId="{2F2EA7AD-2779-43D7-B2F1-B56DBEE485C0}" destId="{D4E4B583-8EBC-40BE-BA38-2D7160F46D94}" srcOrd="0" destOrd="0" presId="urn:microsoft.com/office/officeart/2005/8/layout/vList2"/>
    <dgm:cxn modelId="{034192D3-8F3D-45B7-9F7A-82736BA3CBA8}" type="presOf" srcId="{27E26089-A9C1-4604-8A1A-327197421D23}" destId="{3CDF590F-B641-4B00-86E2-A6B2DDD0B0D8}" srcOrd="0" destOrd="0" presId="urn:microsoft.com/office/officeart/2005/8/layout/vList2"/>
    <dgm:cxn modelId="{AF8B35DB-DD22-4A68-A9A0-F020C5EE4C90}" type="presOf" srcId="{7D858D2A-D0C3-4510-8BF5-9614313188C5}" destId="{2EEF9C97-4C65-4CF4-A7A5-83AA73BB9EF5}" srcOrd="0" destOrd="0" presId="urn:microsoft.com/office/officeart/2005/8/layout/vList2"/>
    <dgm:cxn modelId="{140D8F56-D9DC-4AC7-8966-FF78DD339BA1}" type="presParOf" srcId="{DC60DD84-EBF1-4EB4-9C75-A27F48FC8D21}" destId="{C1BC7166-1C9B-4013-9993-371BC2FFB1B1}" srcOrd="0" destOrd="0" presId="urn:microsoft.com/office/officeart/2005/8/layout/vList2"/>
    <dgm:cxn modelId="{FBF40A56-20F3-4D2A-91D8-35F51E76DB73}" type="presParOf" srcId="{DC60DD84-EBF1-4EB4-9C75-A27F48FC8D21}" destId="{E687449E-89F0-4457-B19F-8EAD82D5C9CF}" srcOrd="1" destOrd="0" presId="urn:microsoft.com/office/officeart/2005/8/layout/vList2"/>
    <dgm:cxn modelId="{A2A12E02-7078-4CF1-A682-2266B68A04A0}" type="presParOf" srcId="{DC60DD84-EBF1-4EB4-9C75-A27F48FC8D21}" destId="{3BA6BF6C-DD09-4324-B5DA-5961E6B387A1}" srcOrd="2" destOrd="0" presId="urn:microsoft.com/office/officeart/2005/8/layout/vList2"/>
    <dgm:cxn modelId="{4D474E1B-91D1-4EEA-B965-AA4DB19CA1D5}" type="presParOf" srcId="{DC60DD84-EBF1-4EB4-9C75-A27F48FC8D21}" destId="{EB7E0772-359C-4C9C-91E0-7EAEBF4BA63E}" srcOrd="3" destOrd="0" presId="urn:microsoft.com/office/officeart/2005/8/layout/vList2"/>
    <dgm:cxn modelId="{6739EE26-B9A2-46EA-9F83-84F7A74E4623}" type="presParOf" srcId="{DC60DD84-EBF1-4EB4-9C75-A27F48FC8D21}" destId="{3CDF590F-B641-4B00-86E2-A6B2DDD0B0D8}" srcOrd="4" destOrd="0" presId="urn:microsoft.com/office/officeart/2005/8/layout/vList2"/>
    <dgm:cxn modelId="{DF2E1A29-02D9-41AA-917F-AD4E95F7DA15}" type="presParOf" srcId="{DC60DD84-EBF1-4EB4-9C75-A27F48FC8D21}" destId="{ADDB38D2-D8CB-4F2B-82FF-E2E0D343C7FF}" srcOrd="5" destOrd="0" presId="urn:microsoft.com/office/officeart/2005/8/layout/vList2"/>
    <dgm:cxn modelId="{8267EA97-9429-4A2F-9A36-D70D499FE32E}" type="presParOf" srcId="{DC60DD84-EBF1-4EB4-9C75-A27F48FC8D21}" destId="{D4E4B583-8EBC-40BE-BA38-2D7160F46D94}" srcOrd="6" destOrd="0" presId="urn:microsoft.com/office/officeart/2005/8/layout/vList2"/>
    <dgm:cxn modelId="{389D1307-4F2A-4C79-94C9-9CC6B4A91449}" type="presParOf" srcId="{DC60DD84-EBF1-4EB4-9C75-A27F48FC8D21}" destId="{27B153CA-1A10-40AD-82D4-E92E0305228E}" srcOrd="7" destOrd="0" presId="urn:microsoft.com/office/officeart/2005/8/layout/vList2"/>
    <dgm:cxn modelId="{BD2D0569-339A-4A30-9368-E568EB26CA6D}" type="presParOf" srcId="{DC60DD84-EBF1-4EB4-9C75-A27F48FC8D21}" destId="{2EEF9C97-4C65-4CF4-A7A5-83AA73BB9EF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E098D5-CA60-47D6-8B55-A1829355B6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33CCFF-4D51-4C87-9CE1-674CCA47C515}">
      <dgm:prSet/>
      <dgm:spPr/>
      <dgm:t>
        <a:bodyPr/>
        <a:lstStyle/>
        <a:p>
          <a:r>
            <a:rPr lang="en-US"/>
            <a:t>Extract the data from json file</a:t>
          </a:r>
        </a:p>
      </dgm:t>
    </dgm:pt>
    <dgm:pt modelId="{0FF6D51B-6E1C-4154-AD0E-9AA82057EB4D}" type="parTrans" cxnId="{8056CAE4-C48A-46D1-9665-6161D5FC21BE}">
      <dgm:prSet/>
      <dgm:spPr/>
      <dgm:t>
        <a:bodyPr/>
        <a:lstStyle/>
        <a:p>
          <a:endParaRPr lang="en-US"/>
        </a:p>
      </dgm:t>
    </dgm:pt>
    <dgm:pt modelId="{9AE36DBD-51E8-468D-B3E5-2E018A6893E8}" type="sibTrans" cxnId="{8056CAE4-C48A-46D1-9665-6161D5FC21BE}">
      <dgm:prSet/>
      <dgm:spPr/>
      <dgm:t>
        <a:bodyPr/>
        <a:lstStyle/>
        <a:p>
          <a:endParaRPr lang="en-US"/>
        </a:p>
      </dgm:t>
    </dgm:pt>
    <dgm:pt modelId="{4255CD41-B0BA-4C44-A871-F57BF5A1010D}">
      <dgm:prSet/>
      <dgm:spPr/>
      <dgm:t>
        <a:bodyPr/>
        <a:lstStyle/>
        <a:p>
          <a:r>
            <a:rPr lang="en-US" dirty="0"/>
            <a:t>Data Source: GitHub, </a:t>
          </a:r>
          <a:r>
            <a:rPr lang="en-US" dirty="0">
              <a:hlinkClick xmlns:r="http://schemas.openxmlformats.org/officeDocument/2006/relationships" r:id="rId1"/>
            </a:rPr>
            <a:t>Link</a:t>
          </a:r>
          <a:endParaRPr lang="en-US" dirty="0"/>
        </a:p>
      </dgm:t>
    </dgm:pt>
    <dgm:pt modelId="{EA2181D1-E597-4CC4-A802-BC6B1BFBBB6A}" type="parTrans" cxnId="{D9CAC528-03D1-44CC-B5D3-DD214BBB7A85}">
      <dgm:prSet/>
      <dgm:spPr/>
      <dgm:t>
        <a:bodyPr/>
        <a:lstStyle/>
        <a:p>
          <a:endParaRPr lang="en-US"/>
        </a:p>
      </dgm:t>
    </dgm:pt>
    <dgm:pt modelId="{AD368FF8-9FF6-46DC-975D-A7AB1668F878}" type="sibTrans" cxnId="{D9CAC528-03D1-44CC-B5D3-DD214BBB7A85}">
      <dgm:prSet/>
      <dgm:spPr/>
      <dgm:t>
        <a:bodyPr/>
        <a:lstStyle/>
        <a:p>
          <a:endParaRPr lang="en-US"/>
        </a:p>
      </dgm:t>
    </dgm:pt>
    <dgm:pt modelId="{27921646-9670-467E-A85E-3B7A35E173D0}">
      <dgm:prSet/>
      <dgm:spPr/>
      <dgm:t>
        <a:bodyPr/>
        <a:lstStyle/>
        <a:p>
          <a:r>
            <a:rPr lang="en-US"/>
            <a:t>Before Cleaning: (31,030 x 6)</a:t>
          </a:r>
        </a:p>
      </dgm:t>
    </dgm:pt>
    <dgm:pt modelId="{154CF3C9-0814-4A18-98E9-157EC27B0390}" type="parTrans" cxnId="{20DCE0F3-62CF-4BB6-8499-82A28805DFB3}">
      <dgm:prSet/>
      <dgm:spPr/>
      <dgm:t>
        <a:bodyPr/>
        <a:lstStyle/>
        <a:p>
          <a:endParaRPr lang="en-US"/>
        </a:p>
      </dgm:t>
    </dgm:pt>
    <dgm:pt modelId="{185A975D-482B-4F6F-BBE9-13DE4CCEEB64}" type="sibTrans" cxnId="{20DCE0F3-62CF-4BB6-8499-82A28805DFB3}">
      <dgm:prSet/>
      <dgm:spPr/>
      <dgm:t>
        <a:bodyPr/>
        <a:lstStyle/>
        <a:p>
          <a:endParaRPr lang="en-US"/>
        </a:p>
      </dgm:t>
    </dgm:pt>
    <dgm:pt modelId="{2FD2E83E-B1F0-470D-845D-8223C641626F}">
      <dgm:prSet/>
      <dgm:spPr/>
      <dgm:t>
        <a:bodyPr/>
        <a:lstStyle/>
        <a:p>
          <a:r>
            <a:rPr lang="en-US" dirty="0"/>
            <a:t>After Cleaning: (25,617 x 1)</a:t>
          </a:r>
        </a:p>
      </dgm:t>
    </dgm:pt>
    <dgm:pt modelId="{FFC4EB77-E3D3-41CF-93CE-25759CDEB206}" type="parTrans" cxnId="{85F8D578-B981-4D06-8412-2108BCE70C0D}">
      <dgm:prSet/>
      <dgm:spPr/>
      <dgm:t>
        <a:bodyPr/>
        <a:lstStyle/>
        <a:p>
          <a:endParaRPr lang="en-US"/>
        </a:p>
      </dgm:t>
    </dgm:pt>
    <dgm:pt modelId="{7EE93AF0-5C4A-433B-9697-9AA3A4AAF37C}" type="sibTrans" cxnId="{85F8D578-B981-4D06-8412-2108BCE70C0D}">
      <dgm:prSet/>
      <dgm:spPr/>
      <dgm:t>
        <a:bodyPr/>
        <a:lstStyle/>
        <a:p>
          <a:endParaRPr lang="en-US"/>
        </a:p>
      </dgm:t>
    </dgm:pt>
    <dgm:pt modelId="{39513407-B50F-48E6-866B-EA806FCA97A2}" type="pres">
      <dgm:prSet presAssocID="{B6E098D5-CA60-47D6-8B55-A1829355B6B9}" presName="root" presStyleCnt="0">
        <dgm:presLayoutVars>
          <dgm:dir/>
          <dgm:resizeHandles val="exact"/>
        </dgm:presLayoutVars>
      </dgm:prSet>
      <dgm:spPr/>
    </dgm:pt>
    <dgm:pt modelId="{5A910A82-9B4E-40E9-88D5-9B5ED00A67AE}" type="pres">
      <dgm:prSet presAssocID="{7233CCFF-4D51-4C87-9CE1-674CCA47C515}" presName="compNode" presStyleCnt="0"/>
      <dgm:spPr/>
    </dgm:pt>
    <dgm:pt modelId="{8621AA9D-000C-4555-A156-5F1A254FB7C4}" type="pres">
      <dgm:prSet presAssocID="{7233CCFF-4D51-4C87-9CE1-674CCA47C515}" presName="bgRect" presStyleLbl="bgShp" presStyleIdx="0" presStyleCnt="4"/>
      <dgm:spPr/>
    </dgm:pt>
    <dgm:pt modelId="{2DCA279B-A19B-467F-9737-372DF3C28340}" type="pres">
      <dgm:prSet presAssocID="{7233CCFF-4D51-4C87-9CE1-674CCA47C515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278C9DE-FE43-495A-BE0B-7E8DA37120B4}" type="pres">
      <dgm:prSet presAssocID="{7233CCFF-4D51-4C87-9CE1-674CCA47C515}" presName="spaceRect" presStyleCnt="0"/>
      <dgm:spPr/>
    </dgm:pt>
    <dgm:pt modelId="{7143FE0B-1B6C-4F43-8F45-45AF68861746}" type="pres">
      <dgm:prSet presAssocID="{7233CCFF-4D51-4C87-9CE1-674CCA47C515}" presName="parTx" presStyleLbl="revTx" presStyleIdx="0" presStyleCnt="4">
        <dgm:presLayoutVars>
          <dgm:chMax val="0"/>
          <dgm:chPref val="0"/>
        </dgm:presLayoutVars>
      </dgm:prSet>
      <dgm:spPr/>
    </dgm:pt>
    <dgm:pt modelId="{D007F1F2-B7FB-4AED-A5CC-E741B82E9AB6}" type="pres">
      <dgm:prSet presAssocID="{9AE36DBD-51E8-468D-B3E5-2E018A6893E8}" presName="sibTrans" presStyleCnt="0"/>
      <dgm:spPr/>
    </dgm:pt>
    <dgm:pt modelId="{88DFD8D5-6AA5-44C4-8AD9-C2467D4F677E}" type="pres">
      <dgm:prSet presAssocID="{4255CD41-B0BA-4C44-A871-F57BF5A1010D}" presName="compNode" presStyleCnt="0"/>
      <dgm:spPr/>
    </dgm:pt>
    <dgm:pt modelId="{3E33E32F-35E8-461A-B9B2-147EF58E9198}" type="pres">
      <dgm:prSet presAssocID="{4255CD41-B0BA-4C44-A871-F57BF5A1010D}" presName="bgRect" presStyleLbl="bgShp" presStyleIdx="1" presStyleCnt="4"/>
      <dgm:spPr/>
    </dgm:pt>
    <dgm:pt modelId="{D9E0AE02-44E6-45FE-A159-D7EA53B8A7CC}" type="pres">
      <dgm:prSet presAssocID="{4255CD41-B0BA-4C44-A871-F57BF5A1010D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B6101E98-511A-47C3-8492-05D7A1C627CB}" type="pres">
      <dgm:prSet presAssocID="{4255CD41-B0BA-4C44-A871-F57BF5A1010D}" presName="spaceRect" presStyleCnt="0"/>
      <dgm:spPr/>
    </dgm:pt>
    <dgm:pt modelId="{95F6DF7D-46E3-4C87-BF30-C66C557960A5}" type="pres">
      <dgm:prSet presAssocID="{4255CD41-B0BA-4C44-A871-F57BF5A1010D}" presName="parTx" presStyleLbl="revTx" presStyleIdx="1" presStyleCnt="4">
        <dgm:presLayoutVars>
          <dgm:chMax val="0"/>
          <dgm:chPref val="0"/>
        </dgm:presLayoutVars>
      </dgm:prSet>
      <dgm:spPr/>
    </dgm:pt>
    <dgm:pt modelId="{3C816263-7175-4A8B-BDB3-4E9E78EC62DA}" type="pres">
      <dgm:prSet presAssocID="{AD368FF8-9FF6-46DC-975D-A7AB1668F878}" presName="sibTrans" presStyleCnt="0"/>
      <dgm:spPr/>
    </dgm:pt>
    <dgm:pt modelId="{56B1DB04-6ADE-48AE-A63D-EA9DDD79D1A1}" type="pres">
      <dgm:prSet presAssocID="{27921646-9670-467E-A85E-3B7A35E173D0}" presName="compNode" presStyleCnt="0"/>
      <dgm:spPr/>
    </dgm:pt>
    <dgm:pt modelId="{26C9411C-16DC-4DEA-9753-F26E9A04C97B}" type="pres">
      <dgm:prSet presAssocID="{27921646-9670-467E-A85E-3B7A35E173D0}" presName="bgRect" presStyleLbl="bgShp" presStyleIdx="2" presStyleCnt="4"/>
      <dgm:spPr/>
    </dgm:pt>
    <dgm:pt modelId="{0E623F05-5DBA-4596-9EBE-A1686B4D5525}" type="pres">
      <dgm:prSet presAssocID="{27921646-9670-467E-A85E-3B7A35E173D0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39BB048-81EC-4A9C-8FC2-2D3E6A5EAB8D}" type="pres">
      <dgm:prSet presAssocID="{27921646-9670-467E-A85E-3B7A35E173D0}" presName="spaceRect" presStyleCnt="0"/>
      <dgm:spPr/>
    </dgm:pt>
    <dgm:pt modelId="{6785120B-02EB-4352-9E78-C3F80990DC8E}" type="pres">
      <dgm:prSet presAssocID="{27921646-9670-467E-A85E-3B7A35E173D0}" presName="parTx" presStyleLbl="revTx" presStyleIdx="2" presStyleCnt="4">
        <dgm:presLayoutVars>
          <dgm:chMax val="0"/>
          <dgm:chPref val="0"/>
        </dgm:presLayoutVars>
      </dgm:prSet>
      <dgm:spPr/>
    </dgm:pt>
    <dgm:pt modelId="{C16A3FE6-4E8E-4AF9-87A5-1239A56FCEC3}" type="pres">
      <dgm:prSet presAssocID="{185A975D-482B-4F6F-BBE9-13DE4CCEEB64}" presName="sibTrans" presStyleCnt="0"/>
      <dgm:spPr/>
    </dgm:pt>
    <dgm:pt modelId="{FDB97419-1120-40F4-90BB-913C0476B356}" type="pres">
      <dgm:prSet presAssocID="{2FD2E83E-B1F0-470D-845D-8223C641626F}" presName="compNode" presStyleCnt="0"/>
      <dgm:spPr/>
    </dgm:pt>
    <dgm:pt modelId="{5D63525B-94CF-4915-BA76-8136EF2ABD6C}" type="pres">
      <dgm:prSet presAssocID="{2FD2E83E-B1F0-470D-845D-8223C641626F}" presName="bgRect" presStyleLbl="bgShp" presStyleIdx="3" presStyleCnt="4"/>
      <dgm:spPr/>
    </dgm:pt>
    <dgm:pt modelId="{60E4DE08-9196-48D1-99D5-DEC7E0B8298F}" type="pres">
      <dgm:prSet presAssocID="{2FD2E83E-B1F0-470D-845D-8223C641626F}" presName="iconRect" presStyleLbl="node1" presStyleIdx="3" presStyleCnt="4"/>
      <dgm:spPr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E3DDAA8-AF09-4C2C-857E-96D0A5C71EF1}" type="pres">
      <dgm:prSet presAssocID="{2FD2E83E-B1F0-470D-845D-8223C641626F}" presName="spaceRect" presStyleCnt="0"/>
      <dgm:spPr/>
    </dgm:pt>
    <dgm:pt modelId="{2EB37151-2782-458F-8B3C-CAF9405ED67F}" type="pres">
      <dgm:prSet presAssocID="{2FD2E83E-B1F0-470D-845D-8223C641626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4CB4805-C7DB-40A9-B100-1CF827ACC39D}" type="presOf" srcId="{7233CCFF-4D51-4C87-9CE1-674CCA47C515}" destId="{7143FE0B-1B6C-4F43-8F45-45AF68861746}" srcOrd="0" destOrd="0" presId="urn:microsoft.com/office/officeart/2018/2/layout/IconVerticalSolidList"/>
    <dgm:cxn modelId="{D9CAC528-03D1-44CC-B5D3-DD214BBB7A85}" srcId="{B6E098D5-CA60-47D6-8B55-A1829355B6B9}" destId="{4255CD41-B0BA-4C44-A871-F57BF5A1010D}" srcOrd="1" destOrd="0" parTransId="{EA2181D1-E597-4CC4-A802-BC6B1BFBBB6A}" sibTransId="{AD368FF8-9FF6-46DC-975D-A7AB1668F878}"/>
    <dgm:cxn modelId="{07B86132-3710-4240-9FB1-E901C63D9C3F}" type="presOf" srcId="{B6E098D5-CA60-47D6-8B55-A1829355B6B9}" destId="{39513407-B50F-48E6-866B-EA806FCA97A2}" srcOrd="0" destOrd="0" presId="urn:microsoft.com/office/officeart/2018/2/layout/IconVerticalSolidList"/>
    <dgm:cxn modelId="{F69D7165-52C3-46A9-ACF2-9DE960001750}" type="presOf" srcId="{4255CD41-B0BA-4C44-A871-F57BF5A1010D}" destId="{95F6DF7D-46E3-4C87-BF30-C66C557960A5}" srcOrd="0" destOrd="0" presId="urn:microsoft.com/office/officeart/2018/2/layout/IconVerticalSolidList"/>
    <dgm:cxn modelId="{F79FFA49-8488-4A6C-8CB8-22EDA829CDE6}" type="presOf" srcId="{2FD2E83E-B1F0-470D-845D-8223C641626F}" destId="{2EB37151-2782-458F-8B3C-CAF9405ED67F}" srcOrd="0" destOrd="0" presId="urn:microsoft.com/office/officeart/2018/2/layout/IconVerticalSolidList"/>
    <dgm:cxn modelId="{85F8D578-B981-4D06-8412-2108BCE70C0D}" srcId="{B6E098D5-CA60-47D6-8B55-A1829355B6B9}" destId="{2FD2E83E-B1F0-470D-845D-8223C641626F}" srcOrd="3" destOrd="0" parTransId="{FFC4EB77-E3D3-41CF-93CE-25759CDEB206}" sibTransId="{7EE93AF0-5C4A-433B-9697-9AA3A4AAF37C}"/>
    <dgm:cxn modelId="{798692D7-59E7-43DB-A1AF-9F03A8D17A12}" type="presOf" srcId="{27921646-9670-467E-A85E-3B7A35E173D0}" destId="{6785120B-02EB-4352-9E78-C3F80990DC8E}" srcOrd="0" destOrd="0" presId="urn:microsoft.com/office/officeart/2018/2/layout/IconVerticalSolidList"/>
    <dgm:cxn modelId="{8056CAE4-C48A-46D1-9665-6161D5FC21BE}" srcId="{B6E098D5-CA60-47D6-8B55-A1829355B6B9}" destId="{7233CCFF-4D51-4C87-9CE1-674CCA47C515}" srcOrd="0" destOrd="0" parTransId="{0FF6D51B-6E1C-4154-AD0E-9AA82057EB4D}" sibTransId="{9AE36DBD-51E8-468D-B3E5-2E018A6893E8}"/>
    <dgm:cxn modelId="{20DCE0F3-62CF-4BB6-8499-82A28805DFB3}" srcId="{B6E098D5-CA60-47D6-8B55-A1829355B6B9}" destId="{27921646-9670-467E-A85E-3B7A35E173D0}" srcOrd="2" destOrd="0" parTransId="{154CF3C9-0814-4A18-98E9-157EC27B0390}" sibTransId="{185A975D-482B-4F6F-BBE9-13DE4CCEEB64}"/>
    <dgm:cxn modelId="{017951E0-0CE4-4BFB-84C5-1A5DCF083171}" type="presParOf" srcId="{39513407-B50F-48E6-866B-EA806FCA97A2}" destId="{5A910A82-9B4E-40E9-88D5-9B5ED00A67AE}" srcOrd="0" destOrd="0" presId="urn:microsoft.com/office/officeart/2018/2/layout/IconVerticalSolidList"/>
    <dgm:cxn modelId="{AAF2F593-A2A5-498D-9F9D-92CC14B5C78E}" type="presParOf" srcId="{5A910A82-9B4E-40E9-88D5-9B5ED00A67AE}" destId="{8621AA9D-000C-4555-A156-5F1A254FB7C4}" srcOrd="0" destOrd="0" presId="urn:microsoft.com/office/officeart/2018/2/layout/IconVerticalSolidList"/>
    <dgm:cxn modelId="{DF6C6AD7-2DFF-4C7C-BE81-D6CCD301155C}" type="presParOf" srcId="{5A910A82-9B4E-40E9-88D5-9B5ED00A67AE}" destId="{2DCA279B-A19B-467F-9737-372DF3C28340}" srcOrd="1" destOrd="0" presId="urn:microsoft.com/office/officeart/2018/2/layout/IconVerticalSolidList"/>
    <dgm:cxn modelId="{95EBAFCB-53BF-4CE5-A803-AA7EEB336CE3}" type="presParOf" srcId="{5A910A82-9B4E-40E9-88D5-9B5ED00A67AE}" destId="{B278C9DE-FE43-495A-BE0B-7E8DA37120B4}" srcOrd="2" destOrd="0" presId="urn:microsoft.com/office/officeart/2018/2/layout/IconVerticalSolidList"/>
    <dgm:cxn modelId="{D8F7F576-2E72-4ACE-82A1-6E9BBC7D1826}" type="presParOf" srcId="{5A910A82-9B4E-40E9-88D5-9B5ED00A67AE}" destId="{7143FE0B-1B6C-4F43-8F45-45AF68861746}" srcOrd="3" destOrd="0" presId="urn:microsoft.com/office/officeart/2018/2/layout/IconVerticalSolidList"/>
    <dgm:cxn modelId="{98508163-5C12-4C77-BA45-1A782FFD3B50}" type="presParOf" srcId="{39513407-B50F-48E6-866B-EA806FCA97A2}" destId="{D007F1F2-B7FB-4AED-A5CC-E741B82E9AB6}" srcOrd="1" destOrd="0" presId="urn:microsoft.com/office/officeart/2018/2/layout/IconVerticalSolidList"/>
    <dgm:cxn modelId="{881E65BB-2EA4-4E76-A5CC-DDB9EFDF1521}" type="presParOf" srcId="{39513407-B50F-48E6-866B-EA806FCA97A2}" destId="{88DFD8D5-6AA5-44C4-8AD9-C2467D4F677E}" srcOrd="2" destOrd="0" presId="urn:microsoft.com/office/officeart/2018/2/layout/IconVerticalSolidList"/>
    <dgm:cxn modelId="{C74DA445-9CB5-40CF-9ED4-8E3285D5AA39}" type="presParOf" srcId="{88DFD8D5-6AA5-44C4-8AD9-C2467D4F677E}" destId="{3E33E32F-35E8-461A-B9B2-147EF58E9198}" srcOrd="0" destOrd="0" presId="urn:microsoft.com/office/officeart/2018/2/layout/IconVerticalSolidList"/>
    <dgm:cxn modelId="{69FC6920-20F5-4BC7-A67F-42BA9029C679}" type="presParOf" srcId="{88DFD8D5-6AA5-44C4-8AD9-C2467D4F677E}" destId="{D9E0AE02-44E6-45FE-A159-D7EA53B8A7CC}" srcOrd="1" destOrd="0" presId="urn:microsoft.com/office/officeart/2018/2/layout/IconVerticalSolidList"/>
    <dgm:cxn modelId="{CBEA156F-A3AF-44A5-8902-4C4D044A4A82}" type="presParOf" srcId="{88DFD8D5-6AA5-44C4-8AD9-C2467D4F677E}" destId="{B6101E98-511A-47C3-8492-05D7A1C627CB}" srcOrd="2" destOrd="0" presId="urn:microsoft.com/office/officeart/2018/2/layout/IconVerticalSolidList"/>
    <dgm:cxn modelId="{CF5E5915-B7C2-4A24-9D83-147AF3854AE9}" type="presParOf" srcId="{88DFD8D5-6AA5-44C4-8AD9-C2467D4F677E}" destId="{95F6DF7D-46E3-4C87-BF30-C66C557960A5}" srcOrd="3" destOrd="0" presId="urn:microsoft.com/office/officeart/2018/2/layout/IconVerticalSolidList"/>
    <dgm:cxn modelId="{0090DDFA-71A7-40AF-AAD5-718F6FFBE57C}" type="presParOf" srcId="{39513407-B50F-48E6-866B-EA806FCA97A2}" destId="{3C816263-7175-4A8B-BDB3-4E9E78EC62DA}" srcOrd="3" destOrd="0" presId="urn:microsoft.com/office/officeart/2018/2/layout/IconVerticalSolidList"/>
    <dgm:cxn modelId="{7893E72B-8B95-463E-8E92-73C76BD5E0AA}" type="presParOf" srcId="{39513407-B50F-48E6-866B-EA806FCA97A2}" destId="{56B1DB04-6ADE-48AE-A63D-EA9DDD79D1A1}" srcOrd="4" destOrd="0" presId="urn:microsoft.com/office/officeart/2018/2/layout/IconVerticalSolidList"/>
    <dgm:cxn modelId="{219D73CC-C042-4DA1-B6D8-690CA7AD21AC}" type="presParOf" srcId="{56B1DB04-6ADE-48AE-A63D-EA9DDD79D1A1}" destId="{26C9411C-16DC-4DEA-9753-F26E9A04C97B}" srcOrd="0" destOrd="0" presId="urn:microsoft.com/office/officeart/2018/2/layout/IconVerticalSolidList"/>
    <dgm:cxn modelId="{7BC7CCF7-9F7A-403D-95A0-959B1984B8BF}" type="presParOf" srcId="{56B1DB04-6ADE-48AE-A63D-EA9DDD79D1A1}" destId="{0E623F05-5DBA-4596-9EBE-A1686B4D5525}" srcOrd="1" destOrd="0" presId="urn:microsoft.com/office/officeart/2018/2/layout/IconVerticalSolidList"/>
    <dgm:cxn modelId="{1F68854F-AEED-4508-9066-40DA8B9973B7}" type="presParOf" srcId="{56B1DB04-6ADE-48AE-A63D-EA9DDD79D1A1}" destId="{C39BB048-81EC-4A9C-8FC2-2D3E6A5EAB8D}" srcOrd="2" destOrd="0" presId="urn:microsoft.com/office/officeart/2018/2/layout/IconVerticalSolidList"/>
    <dgm:cxn modelId="{38A3DD8E-E643-4CCD-B3F2-E7C52CF8113C}" type="presParOf" srcId="{56B1DB04-6ADE-48AE-A63D-EA9DDD79D1A1}" destId="{6785120B-02EB-4352-9E78-C3F80990DC8E}" srcOrd="3" destOrd="0" presId="urn:microsoft.com/office/officeart/2018/2/layout/IconVerticalSolidList"/>
    <dgm:cxn modelId="{EC547B95-99B5-4F49-AAF3-A19165145F4F}" type="presParOf" srcId="{39513407-B50F-48E6-866B-EA806FCA97A2}" destId="{C16A3FE6-4E8E-4AF9-87A5-1239A56FCEC3}" srcOrd="5" destOrd="0" presId="urn:microsoft.com/office/officeart/2018/2/layout/IconVerticalSolidList"/>
    <dgm:cxn modelId="{EAB8D2DD-426C-4289-9907-3D1CE17C5FA2}" type="presParOf" srcId="{39513407-B50F-48E6-866B-EA806FCA97A2}" destId="{FDB97419-1120-40F4-90BB-913C0476B356}" srcOrd="6" destOrd="0" presId="urn:microsoft.com/office/officeart/2018/2/layout/IconVerticalSolidList"/>
    <dgm:cxn modelId="{1D3AA8B6-FC9B-4A5A-9FB9-F070260832D6}" type="presParOf" srcId="{FDB97419-1120-40F4-90BB-913C0476B356}" destId="{5D63525B-94CF-4915-BA76-8136EF2ABD6C}" srcOrd="0" destOrd="0" presId="urn:microsoft.com/office/officeart/2018/2/layout/IconVerticalSolidList"/>
    <dgm:cxn modelId="{BCCA6220-65F4-4363-A404-CDE651C25269}" type="presParOf" srcId="{FDB97419-1120-40F4-90BB-913C0476B356}" destId="{60E4DE08-9196-48D1-99D5-DEC7E0B8298F}" srcOrd="1" destOrd="0" presId="urn:microsoft.com/office/officeart/2018/2/layout/IconVerticalSolidList"/>
    <dgm:cxn modelId="{D995A00C-06E2-4212-ACC4-E1DD619E3AD3}" type="presParOf" srcId="{FDB97419-1120-40F4-90BB-913C0476B356}" destId="{0E3DDAA8-AF09-4C2C-857E-96D0A5C71EF1}" srcOrd="2" destOrd="0" presId="urn:microsoft.com/office/officeart/2018/2/layout/IconVerticalSolidList"/>
    <dgm:cxn modelId="{86A1DE05-1279-4D5C-A85B-9B31D56B28D1}" type="presParOf" srcId="{FDB97419-1120-40F4-90BB-913C0476B356}" destId="{2EB37151-2782-458F-8B3C-CAF9405ED6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46B5EB-F07C-4194-8B27-4B6754012E8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7178DC-B442-4E30-99FE-29DC6F3FD698}">
      <dgm:prSet/>
      <dgm:spPr/>
      <dgm:t>
        <a:bodyPr/>
        <a:lstStyle/>
        <a:p>
          <a:r>
            <a:rPr lang="en-US" dirty="0"/>
            <a:t>Removed Null</a:t>
          </a:r>
        </a:p>
      </dgm:t>
    </dgm:pt>
    <dgm:pt modelId="{DD511800-2606-4C94-8F59-8FF2A3008F9D}" type="parTrans" cxnId="{B3F682AB-D7DD-4A6E-8FED-E6C300DBF38C}">
      <dgm:prSet/>
      <dgm:spPr/>
      <dgm:t>
        <a:bodyPr/>
        <a:lstStyle/>
        <a:p>
          <a:endParaRPr lang="en-US"/>
        </a:p>
      </dgm:t>
    </dgm:pt>
    <dgm:pt modelId="{F5B6C9E3-9560-4908-BFB0-2704F33B15CE}" type="sibTrans" cxnId="{B3F682AB-D7DD-4A6E-8FED-E6C300DBF38C}">
      <dgm:prSet/>
      <dgm:spPr/>
      <dgm:t>
        <a:bodyPr/>
        <a:lstStyle/>
        <a:p>
          <a:endParaRPr lang="en-US"/>
        </a:p>
      </dgm:t>
    </dgm:pt>
    <dgm:pt modelId="{F7A8EFBA-1427-4FE8-8119-F733F30186A8}">
      <dgm:prSet/>
      <dgm:spPr/>
      <dgm:t>
        <a:bodyPr/>
        <a:lstStyle/>
        <a:p>
          <a:r>
            <a:rPr lang="en-US" dirty="0"/>
            <a:t>Removed Duplicated </a:t>
          </a:r>
        </a:p>
      </dgm:t>
    </dgm:pt>
    <dgm:pt modelId="{1889FD63-055C-44CB-BE6D-DCCAC1486D87}" type="parTrans" cxnId="{B4CC5AFF-B4A4-41BE-A7C6-A0153ABD73B9}">
      <dgm:prSet/>
      <dgm:spPr/>
      <dgm:t>
        <a:bodyPr/>
        <a:lstStyle/>
        <a:p>
          <a:endParaRPr lang="en-US"/>
        </a:p>
      </dgm:t>
    </dgm:pt>
    <dgm:pt modelId="{A34144BE-D0B0-430E-B240-77E862C6548C}" type="sibTrans" cxnId="{B4CC5AFF-B4A4-41BE-A7C6-A0153ABD73B9}">
      <dgm:prSet/>
      <dgm:spPr/>
      <dgm:t>
        <a:bodyPr/>
        <a:lstStyle/>
        <a:p>
          <a:endParaRPr lang="en-US"/>
        </a:p>
      </dgm:t>
    </dgm:pt>
    <dgm:pt modelId="{68404319-8481-483D-AD60-BDDC79B7AD83}">
      <dgm:prSet/>
      <dgm:spPr/>
      <dgm:t>
        <a:bodyPr/>
        <a:lstStyle/>
        <a:p>
          <a:r>
            <a:rPr lang="en-GB" b="0" dirty="0"/>
            <a:t>Removed unneeded columns </a:t>
          </a:r>
          <a:endParaRPr lang="en-US" dirty="0"/>
        </a:p>
      </dgm:t>
    </dgm:pt>
    <dgm:pt modelId="{2F581D86-70FF-44A4-A8D5-2DCEA6B21BA3}" type="parTrans" cxnId="{21615A2C-D20D-403E-8BEE-D55CC79FACB9}">
      <dgm:prSet/>
      <dgm:spPr/>
      <dgm:t>
        <a:bodyPr/>
        <a:lstStyle/>
        <a:p>
          <a:endParaRPr lang="en-US"/>
        </a:p>
      </dgm:t>
    </dgm:pt>
    <dgm:pt modelId="{E1F8E1D5-14C9-48D2-ADB7-48EA423EC59F}" type="sibTrans" cxnId="{21615A2C-D20D-403E-8BEE-D55CC79FACB9}">
      <dgm:prSet/>
      <dgm:spPr/>
      <dgm:t>
        <a:bodyPr/>
        <a:lstStyle/>
        <a:p>
          <a:endParaRPr lang="en-US"/>
        </a:p>
      </dgm:t>
    </dgm:pt>
    <dgm:pt modelId="{1297BA9C-3233-49DD-BCBE-D2B5325D3998}" type="pres">
      <dgm:prSet presAssocID="{0B46B5EB-F07C-4194-8B27-4B6754012E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E19816-9F42-4B88-9E52-776BEEDDBEB2}" type="pres">
      <dgm:prSet presAssocID="{9B7178DC-B442-4E30-99FE-29DC6F3FD698}" presName="hierRoot1" presStyleCnt="0"/>
      <dgm:spPr/>
    </dgm:pt>
    <dgm:pt modelId="{AF2CED84-41CB-4704-BE21-4E8F1F59CC56}" type="pres">
      <dgm:prSet presAssocID="{9B7178DC-B442-4E30-99FE-29DC6F3FD698}" presName="composite" presStyleCnt="0"/>
      <dgm:spPr/>
    </dgm:pt>
    <dgm:pt modelId="{AC960598-838E-4B75-AAD4-C633EB99513B}" type="pres">
      <dgm:prSet presAssocID="{9B7178DC-B442-4E30-99FE-29DC6F3FD698}" presName="background" presStyleLbl="node0" presStyleIdx="0" presStyleCnt="3"/>
      <dgm:spPr/>
    </dgm:pt>
    <dgm:pt modelId="{6ABC95B3-C4B8-4D4B-870B-30AF3765599F}" type="pres">
      <dgm:prSet presAssocID="{9B7178DC-B442-4E30-99FE-29DC6F3FD698}" presName="text" presStyleLbl="fgAcc0" presStyleIdx="0" presStyleCnt="3">
        <dgm:presLayoutVars>
          <dgm:chPref val="3"/>
        </dgm:presLayoutVars>
      </dgm:prSet>
      <dgm:spPr/>
    </dgm:pt>
    <dgm:pt modelId="{A5BD350D-E57D-4247-A26A-F837AC1DEAF0}" type="pres">
      <dgm:prSet presAssocID="{9B7178DC-B442-4E30-99FE-29DC6F3FD698}" presName="hierChild2" presStyleCnt="0"/>
      <dgm:spPr/>
    </dgm:pt>
    <dgm:pt modelId="{47703A48-888B-46C5-BAD8-76E45162F783}" type="pres">
      <dgm:prSet presAssocID="{F7A8EFBA-1427-4FE8-8119-F733F30186A8}" presName="hierRoot1" presStyleCnt="0"/>
      <dgm:spPr/>
    </dgm:pt>
    <dgm:pt modelId="{D431C5DB-5CD9-436E-8E0C-6959B40EAF57}" type="pres">
      <dgm:prSet presAssocID="{F7A8EFBA-1427-4FE8-8119-F733F30186A8}" presName="composite" presStyleCnt="0"/>
      <dgm:spPr/>
    </dgm:pt>
    <dgm:pt modelId="{B6D78DB8-70AF-431E-BFA1-968CE503E719}" type="pres">
      <dgm:prSet presAssocID="{F7A8EFBA-1427-4FE8-8119-F733F30186A8}" presName="background" presStyleLbl="node0" presStyleIdx="1" presStyleCnt="3"/>
      <dgm:spPr/>
    </dgm:pt>
    <dgm:pt modelId="{1F4AECCA-0962-4CDF-9AD7-DC3BD756C64B}" type="pres">
      <dgm:prSet presAssocID="{F7A8EFBA-1427-4FE8-8119-F733F30186A8}" presName="text" presStyleLbl="fgAcc0" presStyleIdx="1" presStyleCnt="3">
        <dgm:presLayoutVars>
          <dgm:chPref val="3"/>
        </dgm:presLayoutVars>
      </dgm:prSet>
      <dgm:spPr/>
    </dgm:pt>
    <dgm:pt modelId="{783DF5DE-9904-471B-A09A-83A6645436A3}" type="pres">
      <dgm:prSet presAssocID="{F7A8EFBA-1427-4FE8-8119-F733F30186A8}" presName="hierChild2" presStyleCnt="0"/>
      <dgm:spPr/>
    </dgm:pt>
    <dgm:pt modelId="{391AB622-AB18-4B24-8760-A5A75B3A3C9B}" type="pres">
      <dgm:prSet presAssocID="{68404319-8481-483D-AD60-BDDC79B7AD83}" presName="hierRoot1" presStyleCnt="0"/>
      <dgm:spPr/>
    </dgm:pt>
    <dgm:pt modelId="{968E66E2-18FD-46A3-8961-108D13ED031F}" type="pres">
      <dgm:prSet presAssocID="{68404319-8481-483D-AD60-BDDC79B7AD83}" presName="composite" presStyleCnt="0"/>
      <dgm:spPr/>
    </dgm:pt>
    <dgm:pt modelId="{417C49B8-A249-4FAE-B7E1-1492681FCD09}" type="pres">
      <dgm:prSet presAssocID="{68404319-8481-483D-AD60-BDDC79B7AD83}" presName="background" presStyleLbl="node0" presStyleIdx="2" presStyleCnt="3"/>
      <dgm:spPr/>
    </dgm:pt>
    <dgm:pt modelId="{C28C7419-4A1B-4D22-BE04-F5D9396BA283}" type="pres">
      <dgm:prSet presAssocID="{68404319-8481-483D-AD60-BDDC79B7AD83}" presName="text" presStyleLbl="fgAcc0" presStyleIdx="2" presStyleCnt="3">
        <dgm:presLayoutVars>
          <dgm:chPref val="3"/>
        </dgm:presLayoutVars>
      </dgm:prSet>
      <dgm:spPr/>
    </dgm:pt>
    <dgm:pt modelId="{34444F0B-B119-47D2-9406-BED65DD2607B}" type="pres">
      <dgm:prSet presAssocID="{68404319-8481-483D-AD60-BDDC79B7AD83}" presName="hierChild2" presStyleCnt="0"/>
      <dgm:spPr/>
    </dgm:pt>
  </dgm:ptLst>
  <dgm:cxnLst>
    <dgm:cxn modelId="{21615A2C-D20D-403E-8BEE-D55CC79FACB9}" srcId="{0B46B5EB-F07C-4194-8B27-4B6754012E82}" destId="{68404319-8481-483D-AD60-BDDC79B7AD83}" srcOrd="2" destOrd="0" parTransId="{2F581D86-70FF-44A4-A8D5-2DCEA6B21BA3}" sibTransId="{E1F8E1D5-14C9-48D2-ADB7-48EA423EC59F}"/>
    <dgm:cxn modelId="{4A85D872-F16C-4E8E-B8DE-A32377D71C9E}" type="presOf" srcId="{F7A8EFBA-1427-4FE8-8119-F733F30186A8}" destId="{1F4AECCA-0962-4CDF-9AD7-DC3BD756C64B}" srcOrd="0" destOrd="0" presId="urn:microsoft.com/office/officeart/2005/8/layout/hierarchy1"/>
    <dgm:cxn modelId="{F4E79D8C-F13E-4AA4-9BB2-08959361E849}" type="presOf" srcId="{0B46B5EB-F07C-4194-8B27-4B6754012E82}" destId="{1297BA9C-3233-49DD-BCBE-D2B5325D3998}" srcOrd="0" destOrd="0" presId="urn:microsoft.com/office/officeart/2005/8/layout/hierarchy1"/>
    <dgm:cxn modelId="{B3F682AB-D7DD-4A6E-8FED-E6C300DBF38C}" srcId="{0B46B5EB-F07C-4194-8B27-4B6754012E82}" destId="{9B7178DC-B442-4E30-99FE-29DC6F3FD698}" srcOrd="0" destOrd="0" parTransId="{DD511800-2606-4C94-8F59-8FF2A3008F9D}" sibTransId="{F5B6C9E3-9560-4908-BFB0-2704F33B15CE}"/>
    <dgm:cxn modelId="{83A548B2-6C03-4437-9526-1C0AEB10B2EE}" type="presOf" srcId="{9B7178DC-B442-4E30-99FE-29DC6F3FD698}" destId="{6ABC95B3-C4B8-4D4B-870B-30AF3765599F}" srcOrd="0" destOrd="0" presId="urn:microsoft.com/office/officeart/2005/8/layout/hierarchy1"/>
    <dgm:cxn modelId="{F75C16E9-CD8C-4772-AB51-925AE5E7AFF5}" type="presOf" srcId="{68404319-8481-483D-AD60-BDDC79B7AD83}" destId="{C28C7419-4A1B-4D22-BE04-F5D9396BA283}" srcOrd="0" destOrd="0" presId="urn:microsoft.com/office/officeart/2005/8/layout/hierarchy1"/>
    <dgm:cxn modelId="{B4CC5AFF-B4A4-41BE-A7C6-A0153ABD73B9}" srcId="{0B46B5EB-F07C-4194-8B27-4B6754012E82}" destId="{F7A8EFBA-1427-4FE8-8119-F733F30186A8}" srcOrd="1" destOrd="0" parTransId="{1889FD63-055C-44CB-BE6D-DCCAC1486D87}" sibTransId="{A34144BE-D0B0-430E-B240-77E862C6548C}"/>
    <dgm:cxn modelId="{BCC83A69-3D72-48E6-9998-34B9D962D444}" type="presParOf" srcId="{1297BA9C-3233-49DD-BCBE-D2B5325D3998}" destId="{34E19816-9F42-4B88-9E52-776BEEDDBEB2}" srcOrd="0" destOrd="0" presId="urn:microsoft.com/office/officeart/2005/8/layout/hierarchy1"/>
    <dgm:cxn modelId="{D1A5656B-A6FB-4DE7-8CFF-E8D9EF04E6D8}" type="presParOf" srcId="{34E19816-9F42-4B88-9E52-776BEEDDBEB2}" destId="{AF2CED84-41CB-4704-BE21-4E8F1F59CC56}" srcOrd="0" destOrd="0" presId="urn:microsoft.com/office/officeart/2005/8/layout/hierarchy1"/>
    <dgm:cxn modelId="{C33316FA-34ED-4E45-B334-5A6CDB6731CD}" type="presParOf" srcId="{AF2CED84-41CB-4704-BE21-4E8F1F59CC56}" destId="{AC960598-838E-4B75-AAD4-C633EB99513B}" srcOrd="0" destOrd="0" presId="urn:microsoft.com/office/officeart/2005/8/layout/hierarchy1"/>
    <dgm:cxn modelId="{DFE8ECAC-692B-4051-9D64-09C33ECAF6A8}" type="presParOf" srcId="{AF2CED84-41CB-4704-BE21-4E8F1F59CC56}" destId="{6ABC95B3-C4B8-4D4B-870B-30AF3765599F}" srcOrd="1" destOrd="0" presId="urn:microsoft.com/office/officeart/2005/8/layout/hierarchy1"/>
    <dgm:cxn modelId="{D1888A0F-776F-4996-9DD9-198C3E2559D8}" type="presParOf" srcId="{34E19816-9F42-4B88-9E52-776BEEDDBEB2}" destId="{A5BD350D-E57D-4247-A26A-F837AC1DEAF0}" srcOrd="1" destOrd="0" presId="urn:microsoft.com/office/officeart/2005/8/layout/hierarchy1"/>
    <dgm:cxn modelId="{6AC499DA-1FDC-4CD5-89F2-AE6C2DE9BCA3}" type="presParOf" srcId="{1297BA9C-3233-49DD-BCBE-D2B5325D3998}" destId="{47703A48-888B-46C5-BAD8-76E45162F783}" srcOrd="1" destOrd="0" presId="urn:microsoft.com/office/officeart/2005/8/layout/hierarchy1"/>
    <dgm:cxn modelId="{6E745C83-7BE1-4ED6-A466-BE918AECBFCB}" type="presParOf" srcId="{47703A48-888B-46C5-BAD8-76E45162F783}" destId="{D431C5DB-5CD9-436E-8E0C-6959B40EAF57}" srcOrd="0" destOrd="0" presId="urn:microsoft.com/office/officeart/2005/8/layout/hierarchy1"/>
    <dgm:cxn modelId="{5B5465FD-4831-4DA5-ABB5-88A495D60CBC}" type="presParOf" srcId="{D431C5DB-5CD9-436E-8E0C-6959B40EAF57}" destId="{B6D78DB8-70AF-431E-BFA1-968CE503E719}" srcOrd="0" destOrd="0" presId="urn:microsoft.com/office/officeart/2005/8/layout/hierarchy1"/>
    <dgm:cxn modelId="{43B15005-DD2D-4420-8BBE-50C42BE89413}" type="presParOf" srcId="{D431C5DB-5CD9-436E-8E0C-6959B40EAF57}" destId="{1F4AECCA-0962-4CDF-9AD7-DC3BD756C64B}" srcOrd="1" destOrd="0" presId="urn:microsoft.com/office/officeart/2005/8/layout/hierarchy1"/>
    <dgm:cxn modelId="{E34CA39A-3D3A-49A3-83C1-F80F31A3E52F}" type="presParOf" srcId="{47703A48-888B-46C5-BAD8-76E45162F783}" destId="{783DF5DE-9904-471B-A09A-83A6645436A3}" srcOrd="1" destOrd="0" presId="urn:microsoft.com/office/officeart/2005/8/layout/hierarchy1"/>
    <dgm:cxn modelId="{F69797E3-0AA8-48AB-AE74-EF5E36846624}" type="presParOf" srcId="{1297BA9C-3233-49DD-BCBE-D2B5325D3998}" destId="{391AB622-AB18-4B24-8760-A5A75B3A3C9B}" srcOrd="2" destOrd="0" presId="urn:microsoft.com/office/officeart/2005/8/layout/hierarchy1"/>
    <dgm:cxn modelId="{36330C0D-30CE-48E1-B16D-A3B7D356D69D}" type="presParOf" srcId="{391AB622-AB18-4B24-8760-A5A75B3A3C9B}" destId="{968E66E2-18FD-46A3-8961-108D13ED031F}" srcOrd="0" destOrd="0" presId="urn:microsoft.com/office/officeart/2005/8/layout/hierarchy1"/>
    <dgm:cxn modelId="{DF081E25-AF58-45B2-8A7B-CAAD0F4E68A9}" type="presParOf" srcId="{968E66E2-18FD-46A3-8961-108D13ED031F}" destId="{417C49B8-A249-4FAE-B7E1-1492681FCD09}" srcOrd="0" destOrd="0" presId="urn:microsoft.com/office/officeart/2005/8/layout/hierarchy1"/>
    <dgm:cxn modelId="{4413CAE6-C578-477F-9327-2C66FFAA7520}" type="presParOf" srcId="{968E66E2-18FD-46A3-8961-108D13ED031F}" destId="{C28C7419-4A1B-4D22-BE04-F5D9396BA283}" srcOrd="1" destOrd="0" presId="urn:microsoft.com/office/officeart/2005/8/layout/hierarchy1"/>
    <dgm:cxn modelId="{6D44C736-08C7-44A9-82A8-B43C96093F35}" type="presParOf" srcId="{391AB622-AB18-4B24-8760-A5A75B3A3C9B}" destId="{34444F0B-B119-47D2-9406-BED65DD2607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CBE62A-935C-4BF4-8D1C-1B330F3E694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2806D8-4180-441C-BA3C-014568154838}">
      <dgm:prSet/>
      <dgm:spPr/>
      <dgm:t>
        <a:bodyPr/>
        <a:lstStyle/>
        <a:p>
          <a:r>
            <a:rPr lang="en-US" b="0" i="0" dirty="0"/>
            <a:t>Removed punctuations and numbers.</a:t>
          </a:r>
          <a:endParaRPr lang="en-US" dirty="0"/>
        </a:p>
      </dgm:t>
    </dgm:pt>
    <dgm:pt modelId="{E9FE9707-204D-45EB-BA58-2F1B560B3159}" type="parTrans" cxnId="{F0B6589B-DC61-4684-BFC7-AB61C94C4EDF}">
      <dgm:prSet/>
      <dgm:spPr/>
      <dgm:t>
        <a:bodyPr/>
        <a:lstStyle/>
        <a:p>
          <a:endParaRPr lang="en-US"/>
        </a:p>
      </dgm:t>
    </dgm:pt>
    <dgm:pt modelId="{7A1EAA18-2209-4A8F-A271-67E655D26874}" type="sibTrans" cxnId="{F0B6589B-DC61-4684-BFC7-AB61C94C4EDF}">
      <dgm:prSet/>
      <dgm:spPr/>
      <dgm:t>
        <a:bodyPr/>
        <a:lstStyle/>
        <a:p>
          <a:endParaRPr lang="en-US"/>
        </a:p>
      </dgm:t>
    </dgm:pt>
    <dgm:pt modelId="{55FB1A32-9023-4E39-B690-C539C0E27517}">
      <dgm:prSet/>
      <dgm:spPr/>
      <dgm:t>
        <a:bodyPr/>
        <a:lstStyle/>
        <a:p>
          <a:r>
            <a:rPr lang="en-US" b="0" i="0" dirty="0"/>
            <a:t>Removed Arabic </a:t>
          </a:r>
          <a:r>
            <a:rPr lang="en-US" b="0" i="0" dirty="0" err="1"/>
            <a:t>tatweel</a:t>
          </a:r>
          <a:r>
            <a:rPr lang="en-US" b="0" i="0" dirty="0"/>
            <a:t>.</a:t>
          </a:r>
        </a:p>
        <a:p>
          <a:r>
            <a:rPr lang="en-US" b="0" i="0" dirty="0"/>
            <a:t>(‘</a:t>
          </a:r>
          <a:r>
            <a:rPr lang="ar-SA" b="0" i="0" dirty="0"/>
            <a:t>الس</a:t>
          </a:r>
          <a:r>
            <a:rPr lang="en-US" b="0" i="0" dirty="0"/>
            <a:t>ـــــــــــ</a:t>
          </a:r>
          <a:r>
            <a:rPr lang="ar-SA" b="0" i="0" dirty="0"/>
            <a:t>لام</a:t>
          </a:r>
          <a:r>
            <a:rPr lang="en-US" b="0" i="0" dirty="0"/>
            <a:t>’ to ‘</a:t>
          </a:r>
          <a:r>
            <a:rPr lang="ar-SA" b="0" i="0" dirty="0"/>
            <a:t>السلام</a:t>
          </a:r>
          <a:r>
            <a:rPr lang="en-US" b="0" i="0" dirty="0"/>
            <a:t>’)</a:t>
          </a:r>
          <a:endParaRPr lang="ar-SA" b="0" i="0" dirty="0"/>
        </a:p>
      </dgm:t>
    </dgm:pt>
    <dgm:pt modelId="{73A8059A-E129-41BD-B58D-4D408DB37974}" type="parTrans" cxnId="{3B4600F3-19A6-4BC6-8077-453B0775BA41}">
      <dgm:prSet/>
      <dgm:spPr/>
      <dgm:t>
        <a:bodyPr/>
        <a:lstStyle/>
        <a:p>
          <a:endParaRPr lang="en-US"/>
        </a:p>
      </dgm:t>
    </dgm:pt>
    <dgm:pt modelId="{25761619-D9CB-44AF-AF12-C4B2A8C8BF37}" type="sibTrans" cxnId="{3B4600F3-19A6-4BC6-8077-453B0775BA41}">
      <dgm:prSet/>
      <dgm:spPr/>
      <dgm:t>
        <a:bodyPr/>
        <a:lstStyle/>
        <a:p>
          <a:endParaRPr lang="en-US"/>
        </a:p>
      </dgm:t>
    </dgm:pt>
    <dgm:pt modelId="{DC3F9B6E-D7E1-4757-9A20-40BADA16DD0D}">
      <dgm:prSet/>
      <dgm:spPr/>
      <dgm:t>
        <a:bodyPr/>
        <a:lstStyle/>
        <a:p>
          <a:r>
            <a:rPr lang="en-US" b="0" i="0" dirty="0"/>
            <a:t>Removed Arabic Stop words</a:t>
          </a:r>
        </a:p>
        <a:p>
          <a:r>
            <a:rPr lang="en-US" b="0" i="0" dirty="0"/>
            <a:t> (adding  more than 200 words).</a:t>
          </a:r>
          <a:endParaRPr lang="en-US" dirty="0"/>
        </a:p>
      </dgm:t>
    </dgm:pt>
    <dgm:pt modelId="{CA170812-3D61-4FAA-8214-1E92CBE279E4}" type="parTrans" cxnId="{613E42AD-B263-4620-B80A-6B741BC0E513}">
      <dgm:prSet/>
      <dgm:spPr/>
      <dgm:t>
        <a:bodyPr/>
        <a:lstStyle/>
        <a:p>
          <a:endParaRPr lang="en-US"/>
        </a:p>
      </dgm:t>
    </dgm:pt>
    <dgm:pt modelId="{CFCFEDBF-B7DA-48D7-8507-05064ADAAA66}" type="sibTrans" cxnId="{613E42AD-B263-4620-B80A-6B741BC0E513}">
      <dgm:prSet/>
      <dgm:spPr/>
      <dgm:t>
        <a:bodyPr/>
        <a:lstStyle/>
        <a:p>
          <a:endParaRPr lang="en-US"/>
        </a:p>
      </dgm:t>
    </dgm:pt>
    <dgm:pt modelId="{8B7B42AC-E4A8-47B6-B9F0-E8047FE57E54}">
      <dgm:prSet/>
      <dgm:spPr/>
      <dgm:t>
        <a:bodyPr/>
        <a:lstStyle/>
        <a:p>
          <a:r>
            <a:rPr lang="en-US" b="0" i="0" dirty="0"/>
            <a:t>Removed repeating char.</a:t>
          </a:r>
        </a:p>
        <a:p>
          <a:r>
            <a:rPr lang="en-US" b="0" i="0" dirty="0"/>
            <a:t>(‘</a:t>
          </a:r>
          <a:r>
            <a:rPr lang="ar-SA" b="0" i="0" dirty="0"/>
            <a:t>ووووكان</a:t>
          </a:r>
          <a:r>
            <a:rPr lang="en-US" b="0" i="0" dirty="0"/>
            <a:t>’ to ‘</a:t>
          </a:r>
          <a:r>
            <a:rPr lang="ar-SA" b="0" i="0" dirty="0"/>
            <a:t>وكان</a:t>
          </a:r>
          <a:r>
            <a:rPr lang="en-US" b="0" i="0" dirty="0"/>
            <a:t>’</a:t>
          </a:r>
          <a:r>
            <a:rPr lang="ar-SA" b="0" i="0" dirty="0"/>
            <a:t>(</a:t>
          </a:r>
          <a:endParaRPr lang="en-US" dirty="0"/>
        </a:p>
      </dgm:t>
    </dgm:pt>
    <dgm:pt modelId="{A0BE559F-06DE-4438-B866-ABB26EC13BE4}" type="parTrans" cxnId="{1826DC33-6E6C-4989-9971-B0C21BD6755D}">
      <dgm:prSet/>
      <dgm:spPr/>
      <dgm:t>
        <a:bodyPr/>
        <a:lstStyle/>
        <a:p>
          <a:endParaRPr lang="en-US"/>
        </a:p>
      </dgm:t>
    </dgm:pt>
    <dgm:pt modelId="{543411EE-8FFC-42AF-B9C7-3F6E0B4FA797}" type="sibTrans" cxnId="{1826DC33-6E6C-4989-9971-B0C21BD6755D}">
      <dgm:prSet/>
      <dgm:spPr/>
      <dgm:t>
        <a:bodyPr/>
        <a:lstStyle/>
        <a:p>
          <a:endParaRPr lang="en-US"/>
        </a:p>
      </dgm:t>
    </dgm:pt>
    <dgm:pt modelId="{A3140287-FEEC-4BA8-8692-92AF1E187A3C}">
      <dgm:prSet/>
      <dgm:spPr/>
      <dgm:t>
        <a:bodyPr/>
        <a:lstStyle/>
        <a:p>
          <a:r>
            <a:rPr lang="en-US" b="0" i="0" dirty="0"/>
            <a:t>Removed Non Arabic </a:t>
          </a:r>
          <a:r>
            <a:rPr lang="en-US" b="0" i="0" dirty="0" err="1"/>
            <a:t>latters</a:t>
          </a:r>
          <a:r>
            <a:rPr lang="en-US" b="0" i="0" dirty="0"/>
            <a:t>.</a:t>
          </a:r>
          <a:endParaRPr lang="en-US" dirty="0"/>
        </a:p>
      </dgm:t>
    </dgm:pt>
    <dgm:pt modelId="{517B62B7-6CB0-4F34-89BC-06EC7A2B6F7E}" type="parTrans" cxnId="{86ADB661-6B53-4F35-9DAB-D2BE3E174F4B}">
      <dgm:prSet/>
      <dgm:spPr/>
      <dgm:t>
        <a:bodyPr/>
        <a:lstStyle/>
        <a:p>
          <a:endParaRPr lang="en-US"/>
        </a:p>
      </dgm:t>
    </dgm:pt>
    <dgm:pt modelId="{5DA9A530-85E6-4131-97CE-DBA4CAF7C011}" type="sibTrans" cxnId="{86ADB661-6B53-4F35-9DAB-D2BE3E174F4B}">
      <dgm:prSet/>
      <dgm:spPr/>
      <dgm:t>
        <a:bodyPr/>
        <a:lstStyle/>
        <a:p>
          <a:endParaRPr lang="en-US"/>
        </a:p>
      </dgm:t>
    </dgm:pt>
    <dgm:pt modelId="{161F04D8-115B-415D-8772-D1CB030C0B41}">
      <dgm:prSet/>
      <dgm:spPr/>
      <dgm:t>
        <a:bodyPr/>
        <a:lstStyle/>
        <a:p>
          <a:r>
            <a:rPr lang="en-US" b="0" i="0" dirty="0"/>
            <a:t>Normalize Arabic text.</a:t>
          </a:r>
        </a:p>
        <a:p>
          <a:r>
            <a:rPr lang="en-US" b="0" i="0" dirty="0"/>
            <a:t>(‘</a:t>
          </a:r>
          <a:r>
            <a:rPr lang="ar-SA" b="0" i="0" dirty="0"/>
            <a:t>يئ</a:t>
          </a:r>
          <a:r>
            <a:rPr lang="en-US" b="0" i="0" dirty="0"/>
            <a:t>’ to ‘</a:t>
          </a:r>
          <a:r>
            <a:rPr lang="ar-SA" b="0" i="0" dirty="0"/>
            <a:t>ي</a:t>
          </a:r>
          <a:r>
            <a:rPr lang="en-US" b="0" i="0" dirty="0"/>
            <a:t>’)</a:t>
          </a:r>
        </a:p>
        <a:p>
          <a:r>
            <a:rPr lang="en-US" b="0" i="0" dirty="0"/>
            <a:t>(‘</a:t>
          </a:r>
          <a:r>
            <a:rPr lang="ar-SA" b="0" i="0" dirty="0"/>
            <a:t>أآإ</a:t>
          </a:r>
          <a:r>
            <a:rPr lang="en-US" b="0" i="0" dirty="0"/>
            <a:t>’</a:t>
          </a:r>
          <a:r>
            <a:rPr lang="ar-SA" b="0" i="0" dirty="0"/>
            <a:t> </a:t>
          </a:r>
          <a:r>
            <a:rPr lang="en-US" b="0" i="0" dirty="0"/>
            <a:t>to ‘</a:t>
          </a:r>
          <a:r>
            <a:rPr lang="ar-SA" b="0" i="0" dirty="0"/>
            <a:t>ا</a:t>
          </a:r>
          <a:r>
            <a:rPr lang="en-US" b="0" i="0" dirty="0"/>
            <a:t>’)</a:t>
          </a:r>
          <a:endParaRPr lang="en-US" dirty="0"/>
        </a:p>
      </dgm:t>
    </dgm:pt>
    <dgm:pt modelId="{52484A95-5AEE-4A44-A017-AC740EA92DC4}" type="parTrans" cxnId="{894C0CD9-5F05-4DA1-8CA8-0434F48C7051}">
      <dgm:prSet/>
      <dgm:spPr/>
      <dgm:t>
        <a:bodyPr/>
        <a:lstStyle/>
        <a:p>
          <a:endParaRPr lang="en-US"/>
        </a:p>
      </dgm:t>
    </dgm:pt>
    <dgm:pt modelId="{D58B1267-2E71-436C-8EB2-5BE42740322F}" type="sibTrans" cxnId="{894C0CD9-5F05-4DA1-8CA8-0434F48C7051}">
      <dgm:prSet/>
      <dgm:spPr/>
      <dgm:t>
        <a:bodyPr/>
        <a:lstStyle/>
        <a:p>
          <a:endParaRPr lang="en-US"/>
        </a:p>
      </dgm:t>
    </dgm:pt>
    <dgm:pt modelId="{9958C1E6-E31B-4F1B-8C08-4614838A2AD5}">
      <dgm:prSet/>
      <dgm:spPr/>
      <dgm:t>
        <a:bodyPr/>
        <a:lstStyle/>
        <a:p>
          <a:r>
            <a:rPr lang="en-US" dirty="0"/>
            <a:t>Stemming and tokenization</a:t>
          </a:r>
        </a:p>
      </dgm:t>
    </dgm:pt>
    <dgm:pt modelId="{DD984D3C-8094-44C0-BF1B-B96C2849D4AD}" type="parTrans" cxnId="{3DF1D1D9-51FD-43C5-A2EB-104CFEC1210D}">
      <dgm:prSet/>
      <dgm:spPr/>
      <dgm:t>
        <a:bodyPr/>
        <a:lstStyle/>
        <a:p>
          <a:endParaRPr lang="en-US"/>
        </a:p>
      </dgm:t>
    </dgm:pt>
    <dgm:pt modelId="{6A55F7F8-D976-490D-A8AB-99F1AE33A8F7}" type="sibTrans" cxnId="{3DF1D1D9-51FD-43C5-A2EB-104CFEC1210D}">
      <dgm:prSet/>
      <dgm:spPr/>
      <dgm:t>
        <a:bodyPr/>
        <a:lstStyle/>
        <a:p>
          <a:endParaRPr lang="en-US"/>
        </a:p>
      </dgm:t>
    </dgm:pt>
    <dgm:pt modelId="{D0567C95-18B8-473E-B43D-D9CE7CB80D2A}">
      <dgm:prSet/>
      <dgm:spPr/>
      <dgm:t>
        <a:bodyPr/>
        <a:lstStyle/>
        <a:p>
          <a:r>
            <a:rPr lang="en-US" b="0" i="0" dirty="0"/>
            <a:t>Removed Arabic </a:t>
          </a:r>
          <a:r>
            <a:rPr lang="en-US" b="0" i="0" dirty="0" err="1"/>
            <a:t>tashakeel</a:t>
          </a:r>
          <a:r>
            <a:rPr lang="en-US" b="0" i="0" dirty="0"/>
            <a:t>.</a:t>
          </a:r>
          <a:endParaRPr lang="ar-SA" b="0" i="0" dirty="0"/>
        </a:p>
        <a:p>
          <a:r>
            <a:rPr lang="en-US" b="0" i="0" dirty="0"/>
            <a:t>(‘</a:t>
          </a:r>
          <a:r>
            <a:rPr lang="ar-SA" dirty="0"/>
            <a:t>الْعَرَبِيّةُ</a:t>
          </a:r>
          <a:r>
            <a:rPr lang="en-US" b="0" i="0" dirty="0"/>
            <a:t>’ to ‘</a:t>
          </a:r>
          <a:r>
            <a:rPr lang="ar-SA" b="0" i="0" dirty="0"/>
            <a:t>العربيه</a:t>
          </a:r>
          <a:r>
            <a:rPr lang="en-US" b="0" i="0" dirty="0"/>
            <a:t>’)</a:t>
          </a:r>
          <a:endParaRPr lang="ar-SA" b="0" i="0" dirty="0"/>
        </a:p>
      </dgm:t>
    </dgm:pt>
    <dgm:pt modelId="{ED01CC24-4FA3-441F-88E9-B5003A961FA0}" type="parTrans" cxnId="{BCC46098-DE66-4B4C-9C17-FE2FB5104BDA}">
      <dgm:prSet/>
      <dgm:spPr/>
      <dgm:t>
        <a:bodyPr/>
        <a:lstStyle/>
        <a:p>
          <a:endParaRPr lang="en-US"/>
        </a:p>
      </dgm:t>
    </dgm:pt>
    <dgm:pt modelId="{7508DAE8-DF34-48C8-8D78-66E81FA134A0}" type="sibTrans" cxnId="{BCC46098-DE66-4B4C-9C17-FE2FB5104BDA}">
      <dgm:prSet/>
      <dgm:spPr/>
      <dgm:t>
        <a:bodyPr/>
        <a:lstStyle/>
        <a:p>
          <a:endParaRPr lang="en-US"/>
        </a:p>
      </dgm:t>
    </dgm:pt>
    <dgm:pt modelId="{9179C988-88B8-4D06-9622-1F709E05DB31}" type="pres">
      <dgm:prSet presAssocID="{F9CBE62A-935C-4BF4-8D1C-1B330F3E694A}" presName="diagram" presStyleCnt="0">
        <dgm:presLayoutVars>
          <dgm:dir/>
          <dgm:resizeHandles val="exact"/>
        </dgm:presLayoutVars>
      </dgm:prSet>
      <dgm:spPr/>
    </dgm:pt>
    <dgm:pt modelId="{B4FAB6EE-542C-487E-B190-C45D2580CBE1}" type="pres">
      <dgm:prSet presAssocID="{C52806D8-4180-441C-BA3C-014568154838}" presName="node" presStyleLbl="node1" presStyleIdx="0" presStyleCnt="8">
        <dgm:presLayoutVars>
          <dgm:bulletEnabled val="1"/>
        </dgm:presLayoutVars>
      </dgm:prSet>
      <dgm:spPr/>
    </dgm:pt>
    <dgm:pt modelId="{02F62749-78E0-45AA-A06D-1E7093807996}" type="pres">
      <dgm:prSet presAssocID="{7A1EAA18-2209-4A8F-A271-67E655D26874}" presName="sibTrans" presStyleCnt="0"/>
      <dgm:spPr/>
    </dgm:pt>
    <dgm:pt modelId="{87E748CF-AB87-49FD-A273-438BF779D3F9}" type="pres">
      <dgm:prSet presAssocID="{55FB1A32-9023-4E39-B690-C539C0E27517}" presName="node" presStyleLbl="node1" presStyleIdx="1" presStyleCnt="8">
        <dgm:presLayoutVars>
          <dgm:bulletEnabled val="1"/>
        </dgm:presLayoutVars>
      </dgm:prSet>
      <dgm:spPr/>
    </dgm:pt>
    <dgm:pt modelId="{54C99753-4FC3-41DA-9919-E14EBF84B2CC}" type="pres">
      <dgm:prSet presAssocID="{25761619-D9CB-44AF-AF12-C4B2A8C8BF37}" presName="sibTrans" presStyleCnt="0"/>
      <dgm:spPr/>
    </dgm:pt>
    <dgm:pt modelId="{122382A3-AB1E-4271-916C-8D0C4686BBA8}" type="pres">
      <dgm:prSet presAssocID="{D0567C95-18B8-473E-B43D-D9CE7CB80D2A}" presName="node" presStyleLbl="node1" presStyleIdx="2" presStyleCnt="8">
        <dgm:presLayoutVars>
          <dgm:bulletEnabled val="1"/>
        </dgm:presLayoutVars>
      </dgm:prSet>
      <dgm:spPr/>
    </dgm:pt>
    <dgm:pt modelId="{E5BE5531-B77F-4960-8CE5-BB5A04EDADF2}" type="pres">
      <dgm:prSet presAssocID="{7508DAE8-DF34-48C8-8D78-66E81FA134A0}" presName="sibTrans" presStyleCnt="0"/>
      <dgm:spPr/>
    </dgm:pt>
    <dgm:pt modelId="{B8186A7E-1EB4-46A7-AB32-B0159E073A9E}" type="pres">
      <dgm:prSet presAssocID="{DC3F9B6E-D7E1-4757-9A20-40BADA16DD0D}" presName="node" presStyleLbl="node1" presStyleIdx="3" presStyleCnt="8">
        <dgm:presLayoutVars>
          <dgm:bulletEnabled val="1"/>
        </dgm:presLayoutVars>
      </dgm:prSet>
      <dgm:spPr/>
    </dgm:pt>
    <dgm:pt modelId="{0A80FD87-5445-4FBD-A027-B0665A0FAF75}" type="pres">
      <dgm:prSet presAssocID="{CFCFEDBF-B7DA-48D7-8507-05064ADAAA66}" presName="sibTrans" presStyleCnt="0"/>
      <dgm:spPr/>
    </dgm:pt>
    <dgm:pt modelId="{09B520AA-5DCD-429E-B223-72B6773428E6}" type="pres">
      <dgm:prSet presAssocID="{8B7B42AC-E4A8-47B6-B9F0-E8047FE57E54}" presName="node" presStyleLbl="node1" presStyleIdx="4" presStyleCnt="8">
        <dgm:presLayoutVars>
          <dgm:bulletEnabled val="1"/>
        </dgm:presLayoutVars>
      </dgm:prSet>
      <dgm:spPr/>
    </dgm:pt>
    <dgm:pt modelId="{904B1D24-2C27-4F5A-8AFE-5ED3B01E2809}" type="pres">
      <dgm:prSet presAssocID="{543411EE-8FFC-42AF-B9C7-3F6E0B4FA797}" presName="sibTrans" presStyleCnt="0"/>
      <dgm:spPr/>
    </dgm:pt>
    <dgm:pt modelId="{536A0289-D30F-4A60-B51D-B3F8BC7A69E1}" type="pres">
      <dgm:prSet presAssocID="{A3140287-FEEC-4BA8-8692-92AF1E187A3C}" presName="node" presStyleLbl="node1" presStyleIdx="5" presStyleCnt="8">
        <dgm:presLayoutVars>
          <dgm:bulletEnabled val="1"/>
        </dgm:presLayoutVars>
      </dgm:prSet>
      <dgm:spPr/>
    </dgm:pt>
    <dgm:pt modelId="{8F0CE884-0629-4D32-94BF-461F783FC96C}" type="pres">
      <dgm:prSet presAssocID="{5DA9A530-85E6-4131-97CE-DBA4CAF7C011}" presName="sibTrans" presStyleCnt="0"/>
      <dgm:spPr/>
    </dgm:pt>
    <dgm:pt modelId="{059839B5-B5C3-4C82-B061-8487C9F4C570}" type="pres">
      <dgm:prSet presAssocID="{161F04D8-115B-415D-8772-D1CB030C0B41}" presName="node" presStyleLbl="node1" presStyleIdx="6" presStyleCnt="8">
        <dgm:presLayoutVars>
          <dgm:bulletEnabled val="1"/>
        </dgm:presLayoutVars>
      </dgm:prSet>
      <dgm:spPr/>
    </dgm:pt>
    <dgm:pt modelId="{9AA1E94A-06F9-4175-83B9-E0C15C407283}" type="pres">
      <dgm:prSet presAssocID="{D58B1267-2E71-436C-8EB2-5BE42740322F}" presName="sibTrans" presStyleCnt="0"/>
      <dgm:spPr/>
    </dgm:pt>
    <dgm:pt modelId="{A16626C1-8F83-43AF-92FC-4DF2D6CBEDB9}" type="pres">
      <dgm:prSet presAssocID="{9958C1E6-E31B-4F1B-8C08-4614838A2AD5}" presName="node" presStyleLbl="node1" presStyleIdx="7" presStyleCnt="8">
        <dgm:presLayoutVars>
          <dgm:bulletEnabled val="1"/>
        </dgm:presLayoutVars>
      </dgm:prSet>
      <dgm:spPr/>
    </dgm:pt>
  </dgm:ptLst>
  <dgm:cxnLst>
    <dgm:cxn modelId="{8898AF23-03F8-4660-9070-F9E546F1B252}" type="presOf" srcId="{D0567C95-18B8-473E-B43D-D9CE7CB80D2A}" destId="{122382A3-AB1E-4271-916C-8D0C4686BBA8}" srcOrd="0" destOrd="0" presId="urn:microsoft.com/office/officeart/2005/8/layout/default"/>
    <dgm:cxn modelId="{1826DC33-6E6C-4989-9971-B0C21BD6755D}" srcId="{F9CBE62A-935C-4BF4-8D1C-1B330F3E694A}" destId="{8B7B42AC-E4A8-47B6-B9F0-E8047FE57E54}" srcOrd="4" destOrd="0" parTransId="{A0BE559F-06DE-4438-B866-ABB26EC13BE4}" sibTransId="{543411EE-8FFC-42AF-B9C7-3F6E0B4FA797}"/>
    <dgm:cxn modelId="{86ADB661-6B53-4F35-9DAB-D2BE3E174F4B}" srcId="{F9CBE62A-935C-4BF4-8D1C-1B330F3E694A}" destId="{A3140287-FEEC-4BA8-8692-92AF1E187A3C}" srcOrd="5" destOrd="0" parTransId="{517B62B7-6CB0-4F34-89BC-06EC7A2B6F7E}" sibTransId="{5DA9A530-85E6-4131-97CE-DBA4CAF7C011}"/>
    <dgm:cxn modelId="{B6873E7C-2208-4314-B21D-5970E12DF6D8}" type="presOf" srcId="{161F04D8-115B-415D-8772-D1CB030C0B41}" destId="{059839B5-B5C3-4C82-B061-8487C9F4C570}" srcOrd="0" destOrd="0" presId="urn:microsoft.com/office/officeart/2005/8/layout/default"/>
    <dgm:cxn modelId="{E331847C-C907-4967-98E1-12E607DFF365}" type="presOf" srcId="{A3140287-FEEC-4BA8-8692-92AF1E187A3C}" destId="{536A0289-D30F-4A60-B51D-B3F8BC7A69E1}" srcOrd="0" destOrd="0" presId="urn:microsoft.com/office/officeart/2005/8/layout/default"/>
    <dgm:cxn modelId="{A536798C-EB2F-4972-93B0-472EF4B4464A}" type="presOf" srcId="{8B7B42AC-E4A8-47B6-B9F0-E8047FE57E54}" destId="{09B520AA-5DCD-429E-B223-72B6773428E6}" srcOrd="0" destOrd="0" presId="urn:microsoft.com/office/officeart/2005/8/layout/default"/>
    <dgm:cxn modelId="{BCC46098-DE66-4B4C-9C17-FE2FB5104BDA}" srcId="{F9CBE62A-935C-4BF4-8D1C-1B330F3E694A}" destId="{D0567C95-18B8-473E-B43D-D9CE7CB80D2A}" srcOrd="2" destOrd="0" parTransId="{ED01CC24-4FA3-441F-88E9-B5003A961FA0}" sibTransId="{7508DAE8-DF34-48C8-8D78-66E81FA134A0}"/>
    <dgm:cxn modelId="{F0B6589B-DC61-4684-BFC7-AB61C94C4EDF}" srcId="{F9CBE62A-935C-4BF4-8D1C-1B330F3E694A}" destId="{C52806D8-4180-441C-BA3C-014568154838}" srcOrd="0" destOrd="0" parTransId="{E9FE9707-204D-45EB-BA58-2F1B560B3159}" sibTransId="{7A1EAA18-2209-4A8F-A271-67E655D26874}"/>
    <dgm:cxn modelId="{88F38C9D-C86A-491F-91A0-F7E670E87011}" type="presOf" srcId="{9958C1E6-E31B-4F1B-8C08-4614838A2AD5}" destId="{A16626C1-8F83-43AF-92FC-4DF2D6CBEDB9}" srcOrd="0" destOrd="0" presId="urn:microsoft.com/office/officeart/2005/8/layout/default"/>
    <dgm:cxn modelId="{8F5194A8-E3A6-49F4-8D7B-D5CB16B74AF9}" type="presOf" srcId="{DC3F9B6E-D7E1-4757-9A20-40BADA16DD0D}" destId="{B8186A7E-1EB4-46A7-AB32-B0159E073A9E}" srcOrd="0" destOrd="0" presId="urn:microsoft.com/office/officeart/2005/8/layout/default"/>
    <dgm:cxn modelId="{613E42AD-B263-4620-B80A-6B741BC0E513}" srcId="{F9CBE62A-935C-4BF4-8D1C-1B330F3E694A}" destId="{DC3F9B6E-D7E1-4757-9A20-40BADA16DD0D}" srcOrd="3" destOrd="0" parTransId="{CA170812-3D61-4FAA-8214-1E92CBE279E4}" sibTransId="{CFCFEDBF-B7DA-48D7-8507-05064ADAAA66}"/>
    <dgm:cxn modelId="{ACF588C4-2BB2-4156-B8DB-BC0103088D37}" type="presOf" srcId="{55FB1A32-9023-4E39-B690-C539C0E27517}" destId="{87E748CF-AB87-49FD-A273-438BF779D3F9}" srcOrd="0" destOrd="0" presId="urn:microsoft.com/office/officeart/2005/8/layout/default"/>
    <dgm:cxn modelId="{894C0CD9-5F05-4DA1-8CA8-0434F48C7051}" srcId="{F9CBE62A-935C-4BF4-8D1C-1B330F3E694A}" destId="{161F04D8-115B-415D-8772-D1CB030C0B41}" srcOrd="6" destOrd="0" parTransId="{52484A95-5AEE-4A44-A017-AC740EA92DC4}" sibTransId="{D58B1267-2E71-436C-8EB2-5BE42740322F}"/>
    <dgm:cxn modelId="{3DF1D1D9-51FD-43C5-A2EB-104CFEC1210D}" srcId="{F9CBE62A-935C-4BF4-8D1C-1B330F3E694A}" destId="{9958C1E6-E31B-4F1B-8C08-4614838A2AD5}" srcOrd="7" destOrd="0" parTransId="{DD984D3C-8094-44C0-BF1B-B96C2849D4AD}" sibTransId="{6A55F7F8-D976-490D-A8AB-99F1AE33A8F7}"/>
    <dgm:cxn modelId="{76B8C5DB-E97F-45FB-82AA-C631C92BBF50}" type="presOf" srcId="{F9CBE62A-935C-4BF4-8D1C-1B330F3E694A}" destId="{9179C988-88B8-4D06-9622-1F709E05DB31}" srcOrd="0" destOrd="0" presId="urn:microsoft.com/office/officeart/2005/8/layout/default"/>
    <dgm:cxn modelId="{A4B434E5-B625-4B8B-AAA3-7AE61BBE82A2}" type="presOf" srcId="{C52806D8-4180-441C-BA3C-014568154838}" destId="{B4FAB6EE-542C-487E-B190-C45D2580CBE1}" srcOrd="0" destOrd="0" presId="urn:microsoft.com/office/officeart/2005/8/layout/default"/>
    <dgm:cxn modelId="{3B4600F3-19A6-4BC6-8077-453B0775BA41}" srcId="{F9CBE62A-935C-4BF4-8D1C-1B330F3E694A}" destId="{55FB1A32-9023-4E39-B690-C539C0E27517}" srcOrd="1" destOrd="0" parTransId="{73A8059A-E129-41BD-B58D-4D408DB37974}" sibTransId="{25761619-D9CB-44AF-AF12-C4B2A8C8BF37}"/>
    <dgm:cxn modelId="{D95FFEB5-177F-4818-BD20-C58F477DEA30}" type="presParOf" srcId="{9179C988-88B8-4D06-9622-1F709E05DB31}" destId="{B4FAB6EE-542C-487E-B190-C45D2580CBE1}" srcOrd="0" destOrd="0" presId="urn:microsoft.com/office/officeart/2005/8/layout/default"/>
    <dgm:cxn modelId="{C96275D4-A9DF-4402-8E7E-CA05061D4D4D}" type="presParOf" srcId="{9179C988-88B8-4D06-9622-1F709E05DB31}" destId="{02F62749-78E0-45AA-A06D-1E7093807996}" srcOrd="1" destOrd="0" presId="urn:microsoft.com/office/officeart/2005/8/layout/default"/>
    <dgm:cxn modelId="{0BCEA7E7-84C6-4AF0-8062-6C2E0CA1C4AF}" type="presParOf" srcId="{9179C988-88B8-4D06-9622-1F709E05DB31}" destId="{87E748CF-AB87-49FD-A273-438BF779D3F9}" srcOrd="2" destOrd="0" presId="urn:microsoft.com/office/officeart/2005/8/layout/default"/>
    <dgm:cxn modelId="{C04548C5-4100-4091-9515-57386B260279}" type="presParOf" srcId="{9179C988-88B8-4D06-9622-1F709E05DB31}" destId="{54C99753-4FC3-41DA-9919-E14EBF84B2CC}" srcOrd="3" destOrd="0" presId="urn:microsoft.com/office/officeart/2005/8/layout/default"/>
    <dgm:cxn modelId="{94E4BF1F-49CA-4F70-A602-B37DF22C6630}" type="presParOf" srcId="{9179C988-88B8-4D06-9622-1F709E05DB31}" destId="{122382A3-AB1E-4271-916C-8D0C4686BBA8}" srcOrd="4" destOrd="0" presId="urn:microsoft.com/office/officeart/2005/8/layout/default"/>
    <dgm:cxn modelId="{33D0CBB2-8B9B-404D-A6CB-B18364FE527B}" type="presParOf" srcId="{9179C988-88B8-4D06-9622-1F709E05DB31}" destId="{E5BE5531-B77F-4960-8CE5-BB5A04EDADF2}" srcOrd="5" destOrd="0" presId="urn:microsoft.com/office/officeart/2005/8/layout/default"/>
    <dgm:cxn modelId="{D68504CF-EC86-489A-B311-8AD56E7C2674}" type="presParOf" srcId="{9179C988-88B8-4D06-9622-1F709E05DB31}" destId="{B8186A7E-1EB4-46A7-AB32-B0159E073A9E}" srcOrd="6" destOrd="0" presId="urn:microsoft.com/office/officeart/2005/8/layout/default"/>
    <dgm:cxn modelId="{1B8E98B8-EF53-4202-9F37-BA410330C54D}" type="presParOf" srcId="{9179C988-88B8-4D06-9622-1F709E05DB31}" destId="{0A80FD87-5445-4FBD-A027-B0665A0FAF75}" srcOrd="7" destOrd="0" presId="urn:microsoft.com/office/officeart/2005/8/layout/default"/>
    <dgm:cxn modelId="{F8114E58-4E63-4DEB-995D-4ADBEEFC4C23}" type="presParOf" srcId="{9179C988-88B8-4D06-9622-1F709E05DB31}" destId="{09B520AA-5DCD-429E-B223-72B6773428E6}" srcOrd="8" destOrd="0" presId="urn:microsoft.com/office/officeart/2005/8/layout/default"/>
    <dgm:cxn modelId="{12C48D13-15A1-427A-86DE-C2DF84DC9D2B}" type="presParOf" srcId="{9179C988-88B8-4D06-9622-1F709E05DB31}" destId="{904B1D24-2C27-4F5A-8AFE-5ED3B01E2809}" srcOrd="9" destOrd="0" presId="urn:microsoft.com/office/officeart/2005/8/layout/default"/>
    <dgm:cxn modelId="{AF367F00-46C9-4B17-9506-CEFC0741CA5C}" type="presParOf" srcId="{9179C988-88B8-4D06-9622-1F709E05DB31}" destId="{536A0289-D30F-4A60-B51D-B3F8BC7A69E1}" srcOrd="10" destOrd="0" presId="urn:microsoft.com/office/officeart/2005/8/layout/default"/>
    <dgm:cxn modelId="{B7D5A30E-EFD1-4534-B5FB-868BAF5AE47A}" type="presParOf" srcId="{9179C988-88B8-4D06-9622-1F709E05DB31}" destId="{8F0CE884-0629-4D32-94BF-461F783FC96C}" srcOrd="11" destOrd="0" presId="urn:microsoft.com/office/officeart/2005/8/layout/default"/>
    <dgm:cxn modelId="{8C59AA87-3AE9-44D8-A296-4DE09A4FC34E}" type="presParOf" srcId="{9179C988-88B8-4D06-9622-1F709E05DB31}" destId="{059839B5-B5C3-4C82-B061-8487C9F4C570}" srcOrd="12" destOrd="0" presId="urn:microsoft.com/office/officeart/2005/8/layout/default"/>
    <dgm:cxn modelId="{BDDD6587-E3FE-46B1-9173-35DDFA147E73}" type="presParOf" srcId="{9179C988-88B8-4D06-9622-1F709E05DB31}" destId="{9AA1E94A-06F9-4175-83B9-E0C15C407283}" srcOrd="13" destOrd="0" presId="urn:microsoft.com/office/officeart/2005/8/layout/default"/>
    <dgm:cxn modelId="{20E9A966-8D9D-417A-ADD1-6063376531E4}" type="presParOf" srcId="{9179C988-88B8-4D06-9622-1F709E05DB31}" destId="{A16626C1-8F83-43AF-92FC-4DF2D6CBEDB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0622BB-BDD7-461F-A102-0A590054292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D72EE0D-CFFC-4A4F-B275-5B0252ED1AEB}">
      <dgm:prSet custT="1"/>
      <dgm:spPr/>
      <dgm:t>
        <a:bodyPr/>
        <a:lstStyle/>
        <a:p>
          <a:r>
            <a:rPr lang="en-US" sz="6000" dirty="0"/>
            <a:t>Count Vectorizer</a:t>
          </a:r>
        </a:p>
      </dgm:t>
    </dgm:pt>
    <dgm:pt modelId="{AF393A36-541A-41BC-AF1C-3A9432319DB3}" type="parTrans" cxnId="{0C8A27BF-3B38-47E5-8692-9F0D03823462}">
      <dgm:prSet/>
      <dgm:spPr/>
      <dgm:t>
        <a:bodyPr/>
        <a:lstStyle/>
        <a:p>
          <a:endParaRPr lang="en-US"/>
        </a:p>
      </dgm:t>
    </dgm:pt>
    <dgm:pt modelId="{9F34E84B-32FA-45F0-9F18-4F057FABC499}" type="sibTrans" cxnId="{0C8A27BF-3B38-47E5-8692-9F0D03823462}">
      <dgm:prSet/>
      <dgm:spPr/>
      <dgm:t>
        <a:bodyPr/>
        <a:lstStyle/>
        <a:p>
          <a:endParaRPr lang="en-US"/>
        </a:p>
      </dgm:t>
    </dgm:pt>
    <dgm:pt modelId="{56914163-996D-4782-91A7-4085F346A18C}">
      <dgm:prSet custT="1"/>
      <dgm:spPr>
        <a:solidFill>
          <a:srgbClr val="9BA97B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228600" tIns="228600" rIns="228600" bIns="228600" numCol="1" spcCol="1270" anchor="ctr" anchorCtr="0"/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TF-IDF Vectorizer</a:t>
          </a:r>
        </a:p>
      </dgm:t>
    </dgm:pt>
    <dgm:pt modelId="{6D047313-5251-4C63-8AB9-22DB5F5270C2}" type="parTrans" cxnId="{B4CC2CBA-D880-4122-BE82-105BD63A8592}">
      <dgm:prSet/>
      <dgm:spPr/>
      <dgm:t>
        <a:bodyPr/>
        <a:lstStyle/>
        <a:p>
          <a:endParaRPr lang="en-US"/>
        </a:p>
      </dgm:t>
    </dgm:pt>
    <dgm:pt modelId="{95BDD452-6556-40CA-B67C-C929FE4466F4}" type="sibTrans" cxnId="{B4CC2CBA-D880-4122-BE82-105BD63A8592}">
      <dgm:prSet/>
      <dgm:spPr/>
      <dgm:t>
        <a:bodyPr/>
        <a:lstStyle/>
        <a:p>
          <a:endParaRPr lang="en-US"/>
        </a:p>
      </dgm:t>
    </dgm:pt>
    <dgm:pt modelId="{D8B190F3-75B4-4CA4-8D22-34E27486530B}" type="pres">
      <dgm:prSet presAssocID="{F40622BB-BDD7-461F-A102-0A5900542929}" presName="linear" presStyleCnt="0">
        <dgm:presLayoutVars>
          <dgm:animLvl val="lvl"/>
          <dgm:resizeHandles val="exact"/>
        </dgm:presLayoutVars>
      </dgm:prSet>
      <dgm:spPr/>
    </dgm:pt>
    <dgm:pt modelId="{7B6438F5-3314-4CB1-B075-D7DCBFE82C2B}" type="pres">
      <dgm:prSet presAssocID="{9D72EE0D-CFFC-4A4F-B275-5B0252ED1AE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0A9FE42-7EE3-4331-9475-8652EDF83D98}" type="pres">
      <dgm:prSet presAssocID="{9F34E84B-32FA-45F0-9F18-4F057FABC499}" presName="spacer" presStyleCnt="0"/>
      <dgm:spPr/>
    </dgm:pt>
    <dgm:pt modelId="{3A08EDCA-7BD9-4E94-BDDF-2D2F623B624C}" type="pres">
      <dgm:prSet presAssocID="{56914163-996D-4782-91A7-4085F346A18C}" presName="parentText" presStyleLbl="node1" presStyleIdx="1" presStyleCnt="2" custLinFactY="147" custLinFactNeighborX="512" custLinFactNeighborY="100000">
        <dgm:presLayoutVars>
          <dgm:chMax val="0"/>
          <dgm:bulletEnabled val="1"/>
        </dgm:presLayoutVars>
      </dgm:prSet>
      <dgm:spPr>
        <a:xfrm>
          <a:off x="0" y="3065225"/>
          <a:ext cx="6735443" cy="1444949"/>
        </a:xfrm>
        <a:prstGeom prst="roundRect">
          <a:avLst/>
        </a:prstGeom>
      </dgm:spPr>
    </dgm:pt>
  </dgm:ptLst>
  <dgm:cxnLst>
    <dgm:cxn modelId="{F345000C-2B42-40D8-A46F-82DFE7C5BA0A}" type="presOf" srcId="{9D72EE0D-CFFC-4A4F-B275-5B0252ED1AEB}" destId="{7B6438F5-3314-4CB1-B075-D7DCBFE82C2B}" srcOrd="0" destOrd="0" presId="urn:microsoft.com/office/officeart/2005/8/layout/vList2"/>
    <dgm:cxn modelId="{4EDDD45D-6D77-4803-9A02-F9803D131A91}" type="presOf" srcId="{56914163-996D-4782-91A7-4085F346A18C}" destId="{3A08EDCA-7BD9-4E94-BDDF-2D2F623B624C}" srcOrd="0" destOrd="0" presId="urn:microsoft.com/office/officeart/2005/8/layout/vList2"/>
    <dgm:cxn modelId="{232AA57A-51C9-4D7E-8C79-37101D5C169F}" type="presOf" srcId="{F40622BB-BDD7-461F-A102-0A5900542929}" destId="{D8B190F3-75B4-4CA4-8D22-34E27486530B}" srcOrd="0" destOrd="0" presId="urn:microsoft.com/office/officeart/2005/8/layout/vList2"/>
    <dgm:cxn modelId="{B4CC2CBA-D880-4122-BE82-105BD63A8592}" srcId="{F40622BB-BDD7-461F-A102-0A5900542929}" destId="{56914163-996D-4782-91A7-4085F346A18C}" srcOrd="1" destOrd="0" parTransId="{6D047313-5251-4C63-8AB9-22DB5F5270C2}" sibTransId="{95BDD452-6556-40CA-B67C-C929FE4466F4}"/>
    <dgm:cxn modelId="{0C8A27BF-3B38-47E5-8692-9F0D03823462}" srcId="{F40622BB-BDD7-461F-A102-0A5900542929}" destId="{9D72EE0D-CFFC-4A4F-B275-5B0252ED1AEB}" srcOrd="0" destOrd="0" parTransId="{AF393A36-541A-41BC-AF1C-3A9432319DB3}" sibTransId="{9F34E84B-32FA-45F0-9F18-4F057FABC499}"/>
    <dgm:cxn modelId="{67569EE7-A1A5-4CAF-848C-B61D1D879B47}" type="presParOf" srcId="{D8B190F3-75B4-4CA4-8D22-34E27486530B}" destId="{7B6438F5-3314-4CB1-B075-D7DCBFE82C2B}" srcOrd="0" destOrd="0" presId="urn:microsoft.com/office/officeart/2005/8/layout/vList2"/>
    <dgm:cxn modelId="{9894FEBB-6AB2-4EB3-9167-C31F755C473A}" type="presParOf" srcId="{D8B190F3-75B4-4CA4-8D22-34E27486530B}" destId="{40A9FE42-7EE3-4331-9475-8652EDF83D98}" srcOrd="1" destOrd="0" presId="urn:microsoft.com/office/officeart/2005/8/layout/vList2"/>
    <dgm:cxn modelId="{F1F745DF-22E3-46B2-9164-397E6A72620C}" type="presParOf" srcId="{D8B190F3-75B4-4CA4-8D22-34E27486530B}" destId="{3A08EDCA-7BD9-4E94-BDDF-2D2F623B624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2A6F44-7479-45E1-A0D4-8E2EA9A637B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168506-CDC7-4FAC-B095-0A54D1958A59}">
      <dgm:prSet/>
      <dgm:spPr/>
      <dgm:t>
        <a:bodyPr/>
        <a:lstStyle/>
        <a:p>
          <a:r>
            <a:rPr lang="en-US" dirty="0"/>
            <a:t>Latent Dirichlet Allocation (LDA)</a:t>
          </a:r>
        </a:p>
      </dgm:t>
    </dgm:pt>
    <dgm:pt modelId="{37C40A15-2777-4EC1-8FB2-5838C81953B9}" type="parTrans" cxnId="{8CCCDD8A-47D9-480E-A993-EF36C3CD18FD}">
      <dgm:prSet/>
      <dgm:spPr/>
      <dgm:t>
        <a:bodyPr/>
        <a:lstStyle/>
        <a:p>
          <a:endParaRPr lang="en-US"/>
        </a:p>
      </dgm:t>
    </dgm:pt>
    <dgm:pt modelId="{CAFA5DB2-01CA-4AD9-B0DE-EF1234932ACE}" type="sibTrans" cxnId="{8CCCDD8A-47D9-480E-A993-EF36C3CD18FD}">
      <dgm:prSet/>
      <dgm:spPr/>
      <dgm:t>
        <a:bodyPr/>
        <a:lstStyle/>
        <a:p>
          <a:endParaRPr lang="en-US"/>
        </a:p>
      </dgm:t>
    </dgm:pt>
    <dgm:pt modelId="{A1EE1AD1-30BF-408D-AFFC-AC90F81CF2B2}">
      <dgm:prSet/>
      <dgm:spPr/>
      <dgm:t>
        <a:bodyPr/>
        <a:lstStyle/>
        <a:p>
          <a:r>
            <a:rPr lang="en-US"/>
            <a:t>Count Vectorizer</a:t>
          </a:r>
        </a:p>
      </dgm:t>
    </dgm:pt>
    <dgm:pt modelId="{E2C80C99-A5D1-4426-A23B-6C126F6443A0}" type="parTrans" cxnId="{0461B450-5ED4-4628-B6BD-21FAED7DDD69}">
      <dgm:prSet/>
      <dgm:spPr/>
      <dgm:t>
        <a:bodyPr/>
        <a:lstStyle/>
        <a:p>
          <a:endParaRPr lang="en-US"/>
        </a:p>
      </dgm:t>
    </dgm:pt>
    <dgm:pt modelId="{92C15591-C424-46F6-AA79-19A2EBE3C0AD}" type="sibTrans" cxnId="{0461B450-5ED4-4628-B6BD-21FAED7DDD69}">
      <dgm:prSet/>
      <dgm:spPr/>
      <dgm:t>
        <a:bodyPr/>
        <a:lstStyle/>
        <a:p>
          <a:endParaRPr lang="en-US"/>
        </a:p>
      </dgm:t>
    </dgm:pt>
    <dgm:pt modelId="{12E56BFD-6A16-4CC7-B370-8B3476F53896}">
      <dgm:prSet/>
      <dgm:spPr/>
      <dgm:t>
        <a:bodyPr/>
        <a:lstStyle/>
        <a:p>
          <a:r>
            <a:rPr lang="en-US"/>
            <a:t>TF-IDF Vectorizer</a:t>
          </a:r>
        </a:p>
      </dgm:t>
    </dgm:pt>
    <dgm:pt modelId="{C2927E6D-27AC-451B-B80F-DECB9743659D}" type="parTrans" cxnId="{A39B68BC-66D7-472C-B5C9-4834797CDDC8}">
      <dgm:prSet/>
      <dgm:spPr/>
      <dgm:t>
        <a:bodyPr/>
        <a:lstStyle/>
        <a:p>
          <a:endParaRPr lang="en-US"/>
        </a:p>
      </dgm:t>
    </dgm:pt>
    <dgm:pt modelId="{8B9D50B7-E5F5-4354-98CF-3822307372AF}" type="sibTrans" cxnId="{A39B68BC-66D7-472C-B5C9-4834797CDDC8}">
      <dgm:prSet/>
      <dgm:spPr/>
      <dgm:t>
        <a:bodyPr/>
        <a:lstStyle/>
        <a:p>
          <a:endParaRPr lang="en-US"/>
        </a:p>
      </dgm:t>
    </dgm:pt>
    <dgm:pt modelId="{7732F92B-F3E0-4C1D-8010-24B2BD98DB95}">
      <dgm:prSet custT="1"/>
      <dgm:spPr>
        <a:solidFill>
          <a:srgbClr val="BE7E7B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66786" tIns="0" rIns="166786" bIns="0" numCol="1" spcCol="1270" anchor="ctr" anchorCtr="0"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Latent Semantic Analysis (LSA)</a:t>
          </a:r>
        </a:p>
      </dgm:t>
    </dgm:pt>
    <dgm:pt modelId="{08E59DFC-F8EB-4D0C-9AF2-BBB8DB94FFCA}" type="parTrans" cxnId="{432D7DFD-8F21-49C6-9995-5AB7A2286511}">
      <dgm:prSet/>
      <dgm:spPr/>
      <dgm:t>
        <a:bodyPr/>
        <a:lstStyle/>
        <a:p>
          <a:endParaRPr lang="en-US"/>
        </a:p>
      </dgm:t>
    </dgm:pt>
    <dgm:pt modelId="{60CB8C8E-872A-4577-AFA3-343906DA091A}" type="sibTrans" cxnId="{432D7DFD-8F21-49C6-9995-5AB7A2286511}">
      <dgm:prSet/>
      <dgm:spPr/>
      <dgm:t>
        <a:bodyPr/>
        <a:lstStyle/>
        <a:p>
          <a:endParaRPr lang="en-US"/>
        </a:p>
      </dgm:t>
    </dgm:pt>
    <dgm:pt modelId="{7CB668FF-33F4-4716-B315-0E578AC0526A}">
      <dgm:prSet/>
      <dgm:spPr/>
      <dgm:t>
        <a:bodyPr/>
        <a:lstStyle/>
        <a:p>
          <a:r>
            <a:rPr lang="en-US"/>
            <a:t>Count Vectorizer</a:t>
          </a:r>
        </a:p>
      </dgm:t>
    </dgm:pt>
    <dgm:pt modelId="{58033136-8B02-4BC8-94BA-C748B547B3E6}" type="parTrans" cxnId="{465358C9-D01C-465A-9584-569A5855D038}">
      <dgm:prSet/>
      <dgm:spPr/>
      <dgm:t>
        <a:bodyPr/>
        <a:lstStyle/>
        <a:p>
          <a:endParaRPr lang="en-US"/>
        </a:p>
      </dgm:t>
    </dgm:pt>
    <dgm:pt modelId="{902B11FA-C713-4FA7-B74A-2B1B6238428E}" type="sibTrans" cxnId="{465358C9-D01C-465A-9584-569A5855D038}">
      <dgm:prSet/>
      <dgm:spPr/>
      <dgm:t>
        <a:bodyPr/>
        <a:lstStyle/>
        <a:p>
          <a:endParaRPr lang="en-US"/>
        </a:p>
      </dgm:t>
    </dgm:pt>
    <dgm:pt modelId="{707F2FAD-1549-4079-AABD-B5FCC57C6AF0}">
      <dgm:prSet/>
      <dgm:spPr/>
      <dgm:t>
        <a:bodyPr/>
        <a:lstStyle/>
        <a:p>
          <a:r>
            <a:rPr lang="en-US"/>
            <a:t>TF-IDF Vectorizer</a:t>
          </a:r>
        </a:p>
      </dgm:t>
    </dgm:pt>
    <dgm:pt modelId="{CF9B6BE1-DDCA-4865-9093-A274339C54C0}" type="parTrans" cxnId="{D20CFED9-B68F-4A24-AFB5-FC79A3651D2C}">
      <dgm:prSet/>
      <dgm:spPr/>
      <dgm:t>
        <a:bodyPr/>
        <a:lstStyle/>
        <a:p>
          <a:endParaRPr lang="en-US"/>
        </a:p>
      </dgm:t>
    </dgm:pt>
    <dgm:pt modelId="{6A170C27-3D24-4C0F-8530-81FDF58F45B0}" type="sibTrans" cxnId="{D20CFED9-B68F-4A24-AFB5-FC79A3651D2C}">
      <dgm:prSet/>
      <dgm:spPr/>
      <dgm:t>
        <a:bodyPr/>
        <a:lstStyle/>
        <a:p>
          <a:endParaRPr lang="en-US"/>
        </a:p>
      </dgm:t>
    </dgm:pt>
    <dgm:pt modelId="{A5D20172-EFE8-458C-AA8A-65B375D40470}">
      <dgm:prSet custT="1"/>
      <dgm:spPr>
        <a:solidFill>
          <a:srgbClr val="BE7E7B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66786" tIns="0" rIns="166786" bIns="0" numCol="1" spcCol="1270" anchor="ctr" anchorCtr="0"/>
        <a:lstStyle/>
        <a:p>
          <a:r>
            <a:rPr lang="en-US" sz="1400" kern="1200" dirty="0"/>
            <a:t>Non-Negative Matrix Factorization (</a:t>
          </a:r>
          <a:r>
            <a:rPr lang="en-US" sz="14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NMF</a:t>
          </a:r>
          <a:r>
            <a:rPr lang="en-US" sz="1400" kern="1200" dirty="0"/>
            <a:t>)</a:t>
          </a:r>
        </a:p>
      </dgm:t>
    </dgm:pt>
    <dgm:pt modelId="{1D7B0EF3-892E-458A-BC99-8D569DBE158F}" type="parTrans" cxnId="{9DD40DB0-96B1-44DB-963D-8F6140EF4DCF}">
      <dgm:prSet/>
      <dgm:spPr/>
      <dgm:t>
        <a:bodyPr/>
        <a:lstStyle/>
        <a:p>
          <a:endParaRPr lang="en-US"/>
        </a:p>
      </dgm:t>
    </dgm:pt>
    <dgm:pt modelId="{3FFAA7BE-F64B-41F3-AB49-209B8A5CA8E9}" type="sibTrans" cxnId="{9DD40DB0-96B1-44DB-963D-8F6140EF4DCF}">
      <dgm:prSet/>
      <dgm:spPr/>
      <dgm:t>
        <a:bodyPr/>
        <a:lstStyle/>
        <a:p>
          <a:endParaRPr lang="en-US"/>
        </a:p>
      </dgm:t>
    </dgm:pt>
    <dgm:pt modelId="{DC6AE258-B2E3-4A17-84E8-0CF88B0BB7CE}">
      <dgm:prSet/>
      <dgm:spPr/>
      <dgm:t>
        <a:bodyPr/>
        <a:lstStyle/>
        <a:p>
          <a:r>
            <a:rPr lang="en-US" dirty="0"/>
            <a:t>Count Vectorizer</a:t>
          </a:r>
        </a:p>
      </dgm:t>
    </dgm:pt>
    <dgm:pt modelId="{F33FAEB6-8335-4D90-9BDE-1BF1743A4F3D}" type="parTrans" cxnId="{A7D4D104-E89F-43D1-90E2-58C9DFF30DE1}">
      <dgm:prSet/>
      <dgm:spPr/>
      <dgm:t>
        <a:bodyPr/>
        <a:lstStyle/>
        <a:p>
          <a:endParaRPr lang="en-US"/>
        </a:p>
      </dgm:t>
    </dgm:pt>
    <dgm:pt modelId="{BEF35986-0E2D-42E9-B9D2-48DF68B7D0D1}" type="sibTrans" cxnId="{A7D4D104-E89F-43D1-90E2-58C9DFF30DE1}">
      <dgm:prSet/>
      <dgm:spPr/>
      <dgm:t>
        <a:bodyPr/>
        <a:lstStyle/>
        <a:p>
          <a:endParaRPr lang="en-US"/>
        </a:p>
      </dgm:t>
    </dgm:pt>
    <dgm:pt modelId="{65871564-8BBD-43A1-B975-752B19225FED}">
      <dgm:prSet/>
      <dgm:spPr/>
      <dgm:t>
        <a:bodyPr/>
        <a:lstStyle/>
        <a:p>
          <a:r>
            <a:rPr lang="en-US" dirty="0"/>
            <a:t>TF-IDF Vectorizer</a:t>
          </a:r>
        </a:p>
      </dgm:t>
    </dgm:pt>
    <dgm:pt modelId="{EDE41B74-CAFC-43AB-BB63-3752B3484EB1}" type="parTrans" cxnId="{1085EA6A-D5DB-43D2-A7CE-394A9E96AA7B}">
      <dgm:prSet/>
      <dgm:spPr/>
      <dgm:t>
        <a:bodyPr/>
        <a:lstStyle/>
        <a:p>
          <a:endParaRPr lang="en-US"/>
        </a:p>
      </dgm:t>
    </dgm:pt>
    <dgm:pt modelId="{8AC55387-203E-4109-97E0-B9EFEB599888}" type="sibTrans" cxnId="{1085EA6A-D5DB-43D2-A7CE-394A9E96AA7B}">
      <dgm:prSet/>
      <dgm:spPr/>
      <dgm:t>
        <a:bodyPr/>
        <a:lstStyle/>
        <a:p>
          <a:endParaRPr lang="en-US"/>
        </a:p>
      </dgm:t>
    </dgm:pt>
    <dgm:pt modelId="{425510DE-8CE8-4719-921A-163AD5E59C54}">
      <dgm:prSet custT="1"/>
      <dgm:spPr>
        <a:solidFill>
          <a:srgbClr val="BE7E7B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66786" tIns="0" rIns="166786" bIns="0" numCol="1" spcCol="1270" anchor="ctr" anchorCtr="0"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CorEx</a:t>
          </a:r>
          <a:endParaRPr lang="en-US" sz="1400" kern="1200" dirty="0">
            <a:solidFill>
              <a:srgbClr val="FFFFFF"/>
            </a:solidFill>
            <a:latin typeface="Avenir Next LT Pro"/>
            <a:ea typeface="+mn-ea"/>
            <a:cs typeface="+mn-cs"/>
          </a:endParaRPr>
        </a:p>
      </dgm:t>
    </dgm:pt>
    <dgm:pt modelId="{BDDFA304-0499-47D3-B923-BD0ED8F33305}" type="parTrans" cxnId="{D89590A4-DE6D-4711-8187-B3E026CC9F9C}">
      <dgm:prSet/>
      <dgm:spPr/>
      <dgm:t>
        <a:bodyPr/>
        <a:lstStyle/>
        <a:p>
          <a:endParaRPr lang="en-US"/>
        </a:p>
      </dgm:t>
    </dgm:pt>
    <dgm:pt modelId="{6A53D3A2-3C22-4F7F-B0BD-43686C847C95}" type="sibTrans" cxnId="{D89590A4-DE6D-4711-8187-B3E026CC9F9C}">
      <dgm:prSet/>
      <dgm:spPr/>
      <dgm:t>
        <a:bodyPr/>
        <a:lstStyle/>
        <a:p>
          <a:endParaRPr lang="en-US"/>
        </a:p>
      </dgm:t>
    </dgm:pt>
    <dgm:pt modelId="{096C6CDE-AB6F-44ED-A142-AF4F1995283D}">
      <dgm:prSet/>
      <dgm:spPr/>
      <dgm:t>
        <a:bodyPr/>
        <a:lstStyle/>
        <a:p>
          <a:r>
            <a:rPr lang="en-US" dirty="0"/>
            <a:t>Count Vectorizer</a:t>
          </a:r>
        </a:p>
      </dgm:t>
    </dgm:pt>
    <dgm:pt modelId="{67F42632-CBBA-4960-9F9A-D50C3E4D5DAE}" type="parTrans" cxnId="{BF74846D-30C2-43B4-AF58-CA03EB7E134F}">
      <dgm:prSet/>
      <dgm:spPr/>
      <dgm:t>
        <a:bodyPr/>
        <a:lstStyle/>
        <a:p>
          <a:endParaRPr lang="en-US"/>
        </a:p>
      </dgm:t>
    </dgm:pt>
    <dgm:pt modelId="{6071A875-08B9-49CF-85E5-2A14DB390531}" type="sibTrans" cxnId="{BF74846D-30C2-43B4-AF58-CA03EB7E134F}">
      <dgm:prSet/>
      <dgm:spPr/>
      <dgm:t>
        <a:bodyPr/>
        <a:lstStyle/>
        <a:p>
          <a:endParaRPr lang="en-US"/>
        </a:p>
      </dgm:t>
    </dgm:pt>
    <dgm:pt modelId="{C5A1667F-2CF7-44FD-B34F-E5C3A27456CA}">
      <dgm:prSet/>
      <dgm:spPr/>
      <dgm:t>
        <a:bodyPr/>
        <a:lstStyle/>
        <a:p>
          <a:r>
            <a:rPr lang="en-US" dirty="0"/>
            <a:t>TF-IDF Vectorizer</a:t>
          </a:r>
        </a:p>
      </dgm:t>
    </dgm:pt>
    <dgm:pt modelId="{443D4F2E-4AC4-412C-9A08-CCE0AEEA4DDF}" type="parTrans" cxnId="{0FC050BF-7BE8-4C0E-BEB3-7762D5D527FE}">
      <dgm:prSet/>
      <dgm:spPr/>
      <dgm:t>
        <a:bodyPr/>
        <a:lstStyle/>
        <a:p>
          <a:endParaRPr lang="en-US"/>
        </a:p>
      </dgm:t>
    </dgm:pt>
    <dgm:pt modelId="{E2C09BE4-733F-4FCD-B426-CD83EADFB276}" type="sibTrans" cxnId="{0FC050BF-7BE8-4C0E-BEB3-7762D5D527FE}">
      <dgm:prSet/>
      <dgm:spPr/>
      <dgm:t>
        <a:bodyPr/>
        <a:lstStyle/>
        <a:p>
          <a:endParaRPr lang="en-US"/>
        </a:p>
      </dgm:t>
    </dgm:pt>
    <dgm:pt modelId="{0B73BBE4-CD7A-4D2E-9FA5-C9C8E5033825}">
      <dgm:prSet/>
      <dgm:spPr>
        <a:solidFill>
          <a:schemeClr val="accent6"/>
        </a:solidFill>
      </dgm:spPr>
      <dgm:t>
        <a:bodyPr/>
        <a:lstStyle/>
        <a:p>
          <a:r>
            <a:rPr lang="en-US" dirty="0" err="1"/>
            <a:t>CorEx</a:t>
          </a:r>
          <a:r>
            <a:rPr lang="en-US" dirty="0"/>
            <a:t> with Anchors</a:t>
          </a:r>
        </a:p>
      </dgm:t>
    </dgm:pt>
    <dgm:pt modelId="{F74C8929-EE13-4166-AA06-99879B9251CD}" type="parTrans" cxnId="{ABA622D8-F859-4BD1-9FB4-5AEE3FC63FDE}">
      <dgm:prSet/>
      <dgm:spPr/>
      <dgm:t>
        <a:bodyPr/>
        <a:lstStyle/>
        <a:p>
          <a:endParaRPr lang="en-US"/>
        </a:p>
      </dgm:t>
    </dgm:pt>
    <dgm:pt modelId="{793B6730-3B30-4A76-8CC8-8CE6A6CFB986}" type="sibTrans" cxnId="{ABA622D8-F859-4BD1-9FB4-5AEE3FC63FDE}">
      <dgm:prSet/>
      <dgm:spPr/>
      <dgm:t>
        <a:bodyPr/>
        <a:lstStyle/>
        <a:p>
          <a:endParaRPr lang="en-US"/>
        </a:p>
      </dgm:t>
    </dgm:pt>
    <dgm:pt modelId="{49CEBD02-BD61-4641-9C27-AE65E8054396}">
      <dgm:prSet/>
      <dgm:spPr/>
      <dgm:t>
        <a:bodyPr/>
        <a:lstStyle/>
        <a:p>
          <a:r>
            <a:rPr lang="en-US" dirty="0"/>
            <a:t>TF-IDF Vectorizer</a:t>
          </a:r>
        </a:p>
      </dgm:t>
    </dgm:pt>
    <dgm:pt modelId="{0AE8536E-82BB-4D96-A388-C2734AC89C3E}" type="parTrans" cxnId="{304EC1C4-FAA6-4BAD-B22C-195BDBC350F7}">
      <dgm:prSet/>
      <dgm:spPr/>
      <dgm:t>
        <a:bodyPr/>
        <a:lstStyle/>
        <a:p>
          <a:endParaRPr lang="en-US"/>
        </a:p>
      </dgm:t>
    </dgm:pt>
    <dgm:pt modelId="{9EC4A5C6-CC5B-43B5-8004-BBE23EAB2A7F}" type="sibTrans" cxnId="{304EC1C4-FAA6-4BAD-B22C-195BDBC350F7}">
      <dgm:prSet/>
      <dgm:spPr/>
      <dgm:t>
        <a:bodyPr/>
        <a:lstStyle/>
        <a:p>
          <a:endParaRPr lang="en-US"/>
        </a:p>
      </dgm:t>
    </dgm:pt>
    <dgm:pt modelId="{B3AA2712-FFC2-45AC-9515-334BE8208A1D}" type="pres">
      <dgm:prSet presAssocID="{D12A6F44-7479-45E1-A0D4-8E2EA9A637B3}" presName="linear" presStyleCnt="0">
        <dgm:presLayoutVars>
          <dgm:dir/>
          <dgm:animLvl val="lvl"/>
          <dgm:resizeHandles val="exact"/>
        </dgm:presLayoutVars>
      </dgm:prSet>
      <dgm:spPr/>
    </dgm:pt>
    <dgm:pt modelId="{E1E47507-9D17-4CB9-A276-EA57A0370248}" type="pres">
      <dgm:prSet presAssocID="{8E168506-CDC7-4FAC-B095-0A54D1958A59}" presName="parentLin" presStyleCnt="0"/>
      <dgm:spPr/>
    </dgm:pt>
    <dgm:pt modelId="{F6BCB302-7DBE-4868-9863-2B6BE7792C5F}" type="pres">
      <dgm:prSet presAssocID="{8E168506-CDC7-4FAC-B095-0A54D1958A59}" presName="parentLeftMargin" presStyleLbl="node1" presStyleIdx="0" presStyleCnt="5"/>
      <dgm:spPr/>
    </dgm:pt>
    <dgm:pt modelId="{B1A7DB3C-C684-4ACA-A17F-6DACE322DE2A}" type="pres">
      <dgm:prSet presAssocID="{8E168506-CDC7-4FAC-B095-0A54D1958A5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E6199AF-231C-4B7E-9B89-179E81A63EB7}" type="pres">
      <dgm:prSet presAssocID="{8E168506-CDC7-4FAC-B095-0A54D1958A59}" presName="negativeSpace" presStyleCnt="0"/>
      <dgm:spPr/>
    </dgm:pt>
    <dgm:pt modelId="{4EEF3B42-3B8B-4F7C-840E-3CEF4520BAA8}" type="pres">
      <dgm:prSet presAssocID="{8E168506-CDC7-4FAC-B095-0A54D1958A59}" presName="childText" presStyleLbl="conFgAcc1" presStyleIdx="0" presStyleCnt="5">
        <dgm:presLayoutVars>
          <dgm:bulletEnabled val="1"/>
        </dgm:presLayoutVars>
      </dgm:prSet>
      <dgm:spPr/>
    </dgm:pt>
    <dgm:pt modelId="{0DB54D1B-720D-4B0E-B82F-F1D9DF2F9F33}" type="pres">
      <dgm:prSet presAssocID="{CAFA5DB2-01CA-4AD9-B0DE-EF1234932ACE}" presName="spaceBetweenRectangles" presStyleCnt="0"/>
      <dgm:spPr/>
    </dgm:pt>
    <dgm:pt modelId="{CD956DA3-4219-42BF-97AA-8214CA825A75}" type="pres">
      <dgm:prSet presAssocID="{7732F92B-F3E0-4C1D-8010-24B2BD98DB95}" presName="parentLin" presStyleCnt="0"/>
      <dgm:spPr/>
    </dgm:pt>
    <dgm:pt modelId="{B389C37C-681B-45C7-819A-F689F49CF75F}" type="pres">
      <dgm:prSet presAssocID="{7732F92B-F3E0-4C1D-8010-24B2BD98DB95}" presName="parentLeftMargin" presStyleLbl="node1" presStyleIdx="0" presStyleCnt="5"/>
      <dgm:spPr/>
    </dgm:pt>
    <dgm:pt modelId="{8609FB96-593F-432B-B383-1682D6BC0C1D}" type="pres">
      <dgm:prSet presAssocID="{7732F92B-F3E0-4C1D-8010-24B2BD98DB95}" presName="parentText" presStyleLbl="node1" presStyleIdx="1" presStyleCnt="5">
        <dgm:presLayoutVars>
          <dgm:chMax val="0"/>
          <dgm:bulletEnabled val="1"/>
        </dgm:presLayoutVars>
      </dgm:prSet>
      <dgm:spPr>
        <a:xfrm>
          <a:off x="315186" y="1281334"/>
          <a:ext cx="4412610" cy="413280"/>
        </a:xfrm>
        <a:prstGeom prst="roundRect">
          <a:avLst/>
        </a:prstGeom>
      </dgm:spPr>
    </dgm:pt>
    <dgm:pt modelId="{9D2DD079-7370-4770-B18C-FC91FEB8B07D}" type="pres">
      <dgm:prSet presAssocID="{7732F92B-F3E0-4C1D-8010-24B2BD98DB95}" presName="negativeSpace" presStyleCnt="0"/>
      <dgm:spPr/>
    </dgm:pt>
    <dgm:pt modelId="{2B8EE1ED-35D2-41C3-94BF-86CA90D884B0}" type="pres">
      <dgm:prSet presAssocID="{7732F92B-F3E0-4C1D-8010-24B2BD98DB95}" presName="childText" presStyleLbl="conFgAcc1" presStyleIdx="1" presStyleCnt="5">
        <dgm:presLayoutVars>
          <dgm:bulletEnabled val="1"/>
        </dgm:presLayoutVars>
      </dgm:prSet>
      <dgm:spPr/>
    </dgm:pt>
    <dgm:pt modelId="{09EED809-CE9B-4507-981E-77F8A44536D7}" type="pres">
      <dgm:prSet presAssocID="{60CB8C8E-872A-4577-AFA3-343906DA091A}" presName="spaceBetweenRectangles" presStyleCnt="0"/>
      <dgm:spPr/>
    </dgm:pt>
    <dgm:pt modelId="{BB5FF6C1-07EA-43F6-AECE-4F7D75D0CF5E}" type="pres">
      <dgm:prSet presAssocID="{A5D20172-EFE8-458C-AA8A-65B375D40470}" presName="parentLin" presStyleCnt="0"/>
      <dgm:spPr/>
    </dgm:pt>
    <dgm:pt modelId="{1C4077DD-BF7B-4108-B99F-35E3DE53AC9D}" type="pres">
      <dgm:prSet presAssocID="{A5D20172-EFE8-458C-AA8A-65B375D40470}" presName="parentLeftMargin" presStyleLbl="node1" presStyleIdx="1" presStyleCnt="5"/>
      <dgm:spPr/>
    </dgm:pt>
    <dgm:pt modelId="{BFCC601C-B136-4765-B0A4-81AA2DBEF712}" type="pres">
      <dgm:prSet presAssocID="{A5D20172-EFE8-458C-AA8A-65B375D40470}" presName="parentText" presStyleLbl="node1" presStyleIdx="2" presStyleCnt="5">
        <dgm:presLayoutVars>
          <dgm:chMax val="0"/>
          <dgm:bulletEnabled val="1"/>
        </dgm:presLayoutVars>
      </dgm:prSet>
      <dgm:spPr>
        <a:xfrm>
          <a:off x="315186" y="2379424"/>
          <a:ext cx="4412610" cy="413280"/>
        </a:xfrm>
        <a:prstGeom prst="roundRect">
          <a:avLst/>
        </a:prstGeom>
      </dgm:spPr>
    </dgm:pt>
    <dgm:pt modelId="{7EE67D31-499C-4C90-BA4A-55533F4DC5F4}" type="pres">
      <dgm:prSet presAssocID="{A5D20172-EFE8-458C-AA8A-65B375D40470}" presName="negativeSpace" presStyleCnt="0"/>
      <dgm:spPr/>
    </dgm:pt>
    <dgm:pt modelId="{166CA798-E4F6-4855-B738-4DDE3D37D8A7}" type="pres">
      <dgm:prSet presAssocID="{A5D20172-EFE8-458C-AA8A-65B375D40470}" presName="childText" presStyleLbl="conFgAcc1" presStyleIdx="2" presStyleCnt="5">
        <dgm:presLayoutVars>
          <dgm:bulletEnabled val="1"/>
        </dgm:presLayoutVars>
      </dgm:prSet>
      <dgm:spPr/>
    </dgm:pt>
    <dgm:pt modelId="{9D22D100-636B-4052-871F-FBEF8FFD5B05}" type="pres">
      <dgm:prSet presAssocID="{3FFAA7BE-F64B-41F3-AB49-209B8A5CA8E9}" presName="spaceBetweenRectangles" presStyleCnt="0"/>
      <dgm:spPr/>
    </dgm:pt>
    <dgm:pt modelId="{EBABE47A-3528-4CC6-9F5C-7661095A7969}" type="pres">
      <dgm:prSet presAssocID="{425510DE-8CE8-4719-921A-163AD5E59C54}" presName="parentLin" presStyleCnt="0"/>
      <dgm:spPr/>
    </dgm:pt>
    <dgm:pt modelId="{D3807220-9367-442A-BC25-66FBA8CAFBEE}" type="pres">
      <dgm:prSet presAssocID="{425510DE-8CE8-4719-921A-163AD5E59C54}" presName="parentLeftMargin" presStyleLbl="node1" presStyleIdx="2" presStyleCnt="5"/>
      <dgm:spPr/>
    </dgm:pt>
    <dgm:pt modelId="{0802D2E7-63C2-4C9D-8B33-42C70E8B461F}" type="pres">
      <dgm:prSet presAssocID="{425510DE-8CE8-4719-921A-163AD5E59C54}" presName="parentText" presStyleLbl="node1" presStyleIdx="3" presStyleCnt="5">
        <dgm:presLayoutVars>
          <dgm:chMax val="0"/>
          <dgm:bulletEnabled val="1"/>
        </dgm:presLayoutVars>
      </dgm:prSet>
      <dgm:spPr>
        <a:xfrm>
          <a:off x="315186" y="3477514"/>
          <a:ext cx="4412610" cy="413280"/>
        </a:xfrm>
        <a:prstGeom prst="roundRect">
          <a:avLst/>
        </a:prstGeom>
      </dgm:spPr>
    </dgm:pt>
    <dgm:pt modelId="{C22693F6-BD2D-4980-8F9C-86BBCB00256C}" type="pres">
      <dgm:prSet presAssocID="{425510DE-8CE8-4719-921A-163AD5E59C54}" presName="negativeSpace" presStyleCnt="0"/>
      <dgm:spPr/>
    </dgm:pt>
    <dgm:pt modelId="{497F16D3-EDEA-46C7-AFA6-1C47F0A34444}" type="pres">
      <dgm:prSet presAssocID="{425510DE-8CE8-4719-921A-163AD5E59C54}" presName="childText" presStyleLbl="conFgAcc1" presStyleIdx="3" presStyleCnt="5">
        <dgm:presLayoutVars>
          <dgm:bulletEnabled val="1"/>
        </dgm:presLayoutVars>
      </dgm:prSet>
      <dgm:spPr/>
    </dgm:pt>
    <dgm:pt modelId="{93C9110F-3D6A-4384-A576-BC697E930CA1}" type="pres">
      <dgm:prSet presAssocID="{6A53D3A2-3C22-4F7F-B0BD-43686C847C95}" presName="spaceBetweenRectangles" presStyleCnt="0"/>
      <dgm:spPr/>
    </dgm:pt>
    <dgm:pt modelId="{22151BE4-3C0C-4C1B-9401-17F53E90FDE9}" type="pres">
      <dgm:prSet presAssocID="{0B73BBE4-CD7A-4D2E-9FA5-C9C8E5033825}" presName="parentLin" presStyleCnt="0"/>
      <dgm:spPr/>
    </dgm:pt>
    <dgm:pt modelId="{D2F75EFA-7DC4-49DE-8052-E24BDA35DE15}" type="pres">
      <dgm:prSet presAssocID="{0B73BBE4-CD7A-4D2E-9FA5-C9C8E5033825}" presName="parentLeftMargin" presStyleLbl="node1" presStyleIdx="3" presStyleCnt="5"/>
      <dgm:spPr/>
    </dgm:pt>
    <dgm:pt modelId="{FFC97F1F-D4EF-49DF-8D7D-2F5E6F2A966A}" type="pres">
      <dgm:prSet presAssocID="{0B73BBE4-CD7A-4D2E-9FA5-C9C8E5033825}" presName="parentText" presStyleLbl="node1" presStyleIdx="4" presStyleCnt="5" custLinFactNeighborX="-997">
        <dgm:presLayoutVars>
          <dgm:chMax val="0"/>
          <dgm:bulletEnabled val="1"/>
        </dgm:presLayoutVars>
      </dgm:prSet>
      <dgm:spPr/>
    </dgm:pt>
    <dgm:pt modelId="{62F5C9E0-7C7A-4FE1-85D2-BD24BC89AA3C}" type="pres">
      <dgm:prSet presAssocID="{0B73BBE4-CD7A-4D2E-9FA5-C9C8E5033825}" presName="negativeSpace" presStyleCnt="0"/>
      <dgm:spPr/>
    </dgm:pt>
    <dgm:pt modelId="{00F34B38-4C21-40C9-A3A1-060F4EEAD656}" type="pres">
      <dgm:prSet presAssocID="{0B73BBE4-CD7A-4D2E-9FA5-C9C8E503382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7D4D104-E89F-43D1-90E2-58C9DFF30DE1}" srcId="{A5D20172-EFE8-458C-AA8A-65B375D40470}" destId="{DC6AE258-B2E3-4A17-84E8-0CF88B0BB7CE}" srcOrd="0" destOrd="0" parTransId="{F33FAEB6-8335-4D90-9BDE-1BF1743A4F3D}" sibTransId="{BEF35986-0E2D-42E9-B9D2-48DF68B7D0D1}"/>
    <dgm:cxn modelId="{58E79C08-7783-488E-BD4C-01872877F23B}" type="presOf" srcId="{A5D20172-EFE8-458C-AA8A-65B375D40470}" destId="{1C4077DD-BF7B-4108-B99F-35E3DE53AC9D}" srcOrd="0" destOrd="0" presId="urn:microsoft.com/office/officeart/2005/8/layout/list1"/>
    <dgm:cxn modelId="{A021E30F-5843-48CF-8E6D-58339C94E86B}" type="presOf" srcId="{8E168506-CDC7-4FAC-B095-0A54D1958A59}" destId="{F6BCB302-7DBE-4868-9863-2B6BE7792C5F}" srcOrd="0" destOrd="0" presId="urn:microsoft.com/office/officeart/2005/8/layout/list1"/>
    <dgm:cxn modelId="{07FED833-5CB0-4AC6-85AD-2FD8E5DC3866}" type="presOf" srcId="{425510DE-8CE8-4719-921A-163AD5E59C54}" destId="{0802D2E7-63C2-4C9D-8B33-42C70E8B461F}" srcOrd="1" destOrd="0" presId="urn:microsoft.com/office/officeart/2005/8/layout/list1"/>
    <dgm:cxn modelId="{F7B2B13C-D895-4629-A39C-BC9B5BDBB21D}" type="presOf" srcId="{096C6CDE-AB6F-44ED-A142-AF4F1995283D}" destId="{497F16D3-EDEA-46C7-AFA6-1C47F0A34444}" srcOrd="0" destOrd="0" presId="urn:microsoft.com/office/officeart/2005/8/layout/list1"/>
    <dgm:cxn modelId="{4A02EB61-E09C-46FC-A116-2616DD01A570}" type="presOf" srcId="{8E168506-CDC7-4FAC-B095-0A54D1958A59}" destId="{B1A7DB3C-C684-4ACA-A17F-6DACE322DE2A}" srcOrd="1" destOrd="0" presId="urn:microsoft.com/office/officeart/2005/8/layout/list1"/>
    <dgm:cxn modelId="{11E08E63-5E33-425B-9EEF-0D5C48D01773}" type="presOf" srcId="{DC6AE258-B2E3-4A17-84E8-0CF88B0BB7CE}" destId="{166CA798-E4F6-4855-B738-4DDE3D37D8A7}" srcOrd="0" destOrd="0" presId="urn:microsoft.com/office/officeart/2005/8/layout/list1"/>
    <dgm:cxn modelId="{7EC84168-8D48-44B7-ADB7-CF2AF2427C45}" type="presOf" srcId="{65871564-8BBD-43A1-B975-752B19225FED}" destId="{166CA798-E4F6-4855-B738-4DDE3D37D8A7}" srcOrd="0" destOrd="1" presId="urn:microsoft.com/office/officeart/2005/8/layout/list1"/>
    <dgm:cxn modelId="{969E6A68-4510-4B77-B767-C03BBBAA7353}" type="presOf" srcId="{12E56BFD-6A16-4CC7-B370-8B3476F53896}" destId="{4EEF3B42-3B8B-4F7C-840E-3CEF4520BAA8}" srcOrd="0" destOrd="1" presId="urn:microsoft.com/office/officeart/2005/8/layout/list1"/>
    <dgm:cxn modelId="{1085EA6A-D5DB-43D2-A7CE-394A9E96AA7B}" srcId="{A5D20172-EFE8-458C-AA8A-65B375D40470}" destId="{65871564-8BBD-43A1-B975-752B19225FED}" srcOrd="1" destOrd="0" parTransId="{EDE41B74-CAFC-43AB-BB63-3752B3484EB1}" sibTransId="{8AC55387-203E-4109-97E0-B9EFEB599888}"/>
    <dgm:cxn modelId="{7A00F66A-33DE-45A7-860F-4DB7BDCFAB03}" type="presOf" srcId="{425510DE-8CE8-4719-921A-163AD5E59C54}" destId="{D3807220-9367-442A-BC25-66FBA8CAFBEE}" srcOrd="0" destOrd="0" presId="urn:microsoft.com/office/officeart/2005/8/layout/list1"/>
    <dgm:cxn modelId="{BF74846D-30C2-43B4-AF58-CA03EB7E134F}" srcId="{425510DE-8CE8-4719-921A-163AD5E59C54}" destId="{096C6CDE-AB6F-44ED-A142-AF4F1995283D}" srcOrd="0" destOrd="0" parTransId="{67F42632-CBBA-4960-9F9A-D50C3E4D5DAE}" sibTransId="{6071A875-08B9-49CF-85E5-2A14DB390531}"/>
    <dgm:cxn modelId="{5F6A594F-7226-40C5-A189-CF97FFF3A847}" type="presOf" srcId="{707F2FAD-1549-4079-AABD-B5FCC57C6AF0}" destId="{2B8EE1ED-35D2-41C3-94BF-86CA90D884B0}" srcOrd="0" destOrd="1" presId="urn:microsoft.com/office/officeart/2005/8/layout/list1"/>
    <dgm:cxn modelId="{CDA9DB6F-2CD5-4A33-B484-ADBD6F40916D}" type="presOf" srcId="{A1EE1AD1-30BF-408D-AFFC-AC90F81CF2B2}" destId="{4EEF3B42-3B8B-4F7C-840E-3CEF4520BAA8}" srcOrd="0" destOrd="0" presId="urn:microsoft.com/office/officeart/2005/8/layout/list1"/>
    <dgm:cxn modelId="{0461B450-5ED4-4628-B6BD-21FAED7DDD69}" srcId="{8E168506-CDC7-4FAC-B095-0A54D1958A59}" destId="{A1EE1AD1-30BF-408D-AFFC-AC90F81CF2B2}" srcOrd="0" destOrd="0" parTransId="{E2C80C99-A5D1-4426-A23B-6C126F6443A0}" sibTransId="{92C15591-C424-46F6-AA79-19A2EBE3C0AD}"/>
    <dgm:cxn modelId="{9EA2B474-D057-400B-A8F4-7A836183C3B4}" type="presOf" srcId="{D12A6F44-7479-45E1-A0D4-8E2EA9A637B3}" destId="{B3AA2712-FFC2-45AC-9515-334BE8208A1D}" srcOrd="0" destOrd="0" presId="urn:microsoft.com/office/officeart/2005/8/layout/list1"/>
    <dgm:cxn modelId="{4D8D4958-172C-4BB6-9639-9A26B4C6A3C6}" type="presOf" srcId="{C5A1667F-2CF7-44FD-B34F-E5C3A27456CA}" destId="{497F16D3-EDEA-46C7-AFA6-1C47F0A34444}" srcOrd="0" destOrd="1" presId="urn:microsoft.com/office/officeart/2005/8/layout/list1"/>
    <dgm:cxn modelId="{81A91686-6A59-4449-8D8D-6BDCB1E26E55}" type="presOf" srcId="{0B73BBE4-CD7A-4D2E-9FA5-C9C8E5033825}" destId="{FFC97F1F-D4EF-49DF-8D7D-2F5E6F2A966A}" srcOrd="1" destOrd="0" presId="urn:microsoft.com/office/officeart/2005/8/layout/list1"/>
    <dgm:cxn modelId="{8CCCDD8A-47D9-480E-A993-EF36C3CD18FD}" srcId="{D12A6F44-7479-45E1-A0D4-8E2EA9A637B3}" destId="{8E168506-CDC7-4FAC-B095-0A54D1958A59}" srcOrd="0" destOrd="0" parTransId="{37C40A15-2777-4EC1-8FB2-5838C81953B9}" sibTransId="{CAFA5DB2-01CA-4AD9-B0DE-EF1234932ACE}"/>
    <dgm:cxn modelId="{CBD13DA0-0B90-4887-BFE3-FE0D2FCE1578}" type="presOf" srcId="{7732F92B-F3E0-4C1D-8010-24B2BD98DB95}" destId="{B389C37C-681B-45C7-819A-F689F49CF75F}" srcOrd="0" destOrd="0" presId="urn:microsoft.com/office/officeart/2005/8/layout/list1"/>
    <dgm:cxn modelId="{D89590A4-DE6D-4711-8187-B3E026CC9F9C}" srcId="{D12A6F44-7479-45E1-A0D4-8E2EA9A637B3}" destId="{425510DE-8CE8-4719-921A-163AD5E59C54}" srcOrd="3" destOrd="0" parTransId="{BDDFA304-0499-47D3-B923-BD0ED8F33305}" sibTransId="{6A53D3A2-3C22-4F7F-B0BD-43686C847C95}"/>
    <dgm:cxn modelId="{9DD40DB0-96B1-44DB-963D-8F6140EF4DCF}" srcId="{D12A6F44-7479-45E1-A0D4-8E2EA9A637B3}" destId="{A5D20172-EFE8-458C-AA8A-65B375D40470}" srcOrd="2" destOrd="0" parTransId="{1D7B0EF3-892E-458A-BC99-8D569DBE158F}" sibTransId="{3FFAA7BE-F64B-41F3-AB49-209B8A5CA8E9}"/>
    <dgm:cxn modelId="{553657B4-2182-454D-B0DD-BA6DF74990F5}" type="presOf" srcId="{7732F92B-F3E0-4C1D-8010-24B2BD98DB95}" destId="{8609FB96-593F-432B-B383-1682D6BC0C1D}" srcOrd="1" destOrd="0" presId="urn:microsoft.com/office/officeart/2005/8/layout/list1"/>
    <dgm:cxn modelId="{A39B68BC-66D7-472C-B5C9-4834797CDDC8}" srcId="{8E168506-CDC7-4FAC-B095-0A54D1958A59}" destId="{12E56BFD-6A16-4CC7-B370-8B3476F53896}" srcOrd="1" destOrd="0" parTransId="{C2927E6D-27AC-451B-B80F-DECB9743659D}" sibTransId="{8B9D50B7-E5F5-4354-98CF-3822307372AF}"/>
    <dgm:cxn modelId="{FF1EFDBD-7402-430E-90AE-C79AED7E3FBB}" type="presOf" srcId="{7CB668FF-33F4-4716-B315-0E578AC0526A}" destId="{2B8EE1ED-35D2-41C3-94BF-86CA90D884B0}" srcOrd="0" destOrd="0" presId="urn:microsoft.com/office/officeart/2005/8/layout/list1"/>
    <dgm:cxn modelId="{0FC050BF-7BE8-4C0E-BEB3-7762D5D527FE}" srcId="{425510DE-8CE8-4719-921A-163AD5E59C54}" destId="{C5A1667F-2CF7-44FD-B34F-E5C3A27456CA}" srcOrd="1" destOrd="0" parTransId="{443D4F2E-4AC4-412C-9A08-CCE0AEEA4DDF}" sibTransId="{E2C09BE4-733F-4FCD-B426-CD83EADFB276}"/>
    <dgm:cxn modelId="{E67649C4-9382-476B-8949-512ABCE4B764}" type="presOf" srcId="{A5D20172-EFE8-458C-AA8A-65B375D40470}" destId="{BFCC601C-B136-4765-B0A4-81AA2DBEF712}" srcOrd="1" destOrd="0" presId="urn:microsoft.com/office/officeart/2005/8/layout/list1"/>
    <dgm:cxn modelId="{304EC1C4-FAA6-4BAD-B22C-195BDBC350F7}" srcId="{0B73BBE4-CD7A-4D2E-9FA5-C9C8E5033825}" destId="{49CEBD02-BD61-4641-9C27-AE65E8054396}" srcOrd="0" destOrd="0" parTransId="{0AE8536E-82BB-4D96-A388-C2734AC89C3E}" sibTransId="{9EC4A5C6-CC5B-43B5-8004-BBE23EAB2A7F}"/>
    <dgm:cxn modelId="{182769C9-C404-4593-A2DD-A651EDF68A59}" type="presOf" srcId="{49CEBD02-BD61-4641-9C27-AE65E8054396}" destId="{00F34B38-4C21-40C9-A3A1-060F4EEAD656}" srcOrd="0" destOrd="0" presId="urn:microsoft.com/office/officeart/2005/8/layout/list1"/>
    <dgm:cxn modelId="{465358C9-D01C-465A-9584-569A5855D038}" srcId="{7732F92B-F3E0-4C1D-8010-24B2BD98DB95}" destId="{7CB668FF-33F4-4716-B315-0E578AC0526A}" srcOrd="0" destOrd="0" parTransId="{58033136-8B02-4BC8-94BA-C748B547B3E6}" sibTransId="{902B11FA-C713-4FA7-B74A-2B1B6238428E}"/>
    <dgm:cxn modelId="{82EAFED4-2C91-4808-A591-23DF6BB665CC}" type="presOf" srcId="{0B73BBE4-CD7A-4D2E-9FA5-C9C8E5033825}" destId="{D2F75EFA-7DC4-49DE-8052-E24BDA35DE15}" srcOrd="0" destOrd="0" presId="urn:microsoft.com/office/officeart/2005/8/layout/list1"/>
    <dgm:cxn modelId="{ABA622D8-F859-4BD1-9FB4-5AEE3FC63FDE}" srcId="{D12A6F44-7479-45E1-A0D4-8E2EA9A637B3}" destId="{0B73BBE4-CD7A-4D2E-9FA5-C9C8E5033825}" srcOrd="4" destOrd="0" parTransId="{F74C8929-EE13-4166-AA06-99879B9251CD}" sibTransId="{793B6730-3B30-4A76-8CC8-8CE6A6CFB986}"/>
    <dgm:cxn modelId="{D20CFED9-B68F-4A24-AFB5-FC79A3651D2C}" srcId="{7732F92B-F3E0-4C1D-8010-24B2BD98DB95}" destId="{707F2FAD-1549-4079-AABD-B5FCC57C6AF0}" srcOrd="1" destOrd="0" parTransId="{CF9B6BE1-DDCA-4865-9093-A274339C54C0}" sibTransId="{6A170C27-3D24-4C0F-8530-81FDF58F45B0}"/>
    <dgm:cxn modelId="{432D7DFD-8F21-49C6-9995-5AB7A2286511}" srcId="{D12A6F44-7479-45E1-A0D4-8E2EA9A637B3}" destId="{7732F92B-F3E0-4C1D-8010-24B2BD98DB95}" srcOrd="1" destOrd="0" parTransId="{08E59DFC-F8EB-4D0C-9AF2-BBB8DB94FFCA}" sibTransId="{60CB8C8E-872A-4577-AFA3-343906DA091A}"/>
    <dgm:cxn modelId="{15217B5F-A8B4-430A-ACB7-1A81449E6BE1}" type="presParOf" srcId="{B3AA2712-FFC2-45AC-9515-334BE8208A1D}" destId="{E1E47507-9D17-4CB9-A276-EA57A0370248}" srcOrd="0" destOrd="0" presId="urn:microsoft.com/office/officeart/2005/8/layout/list1"/>
    <dgm:cxn modelId="{4CA01AA6-C7DF-49FC-A5EB-D858B83D9517}" type="presParOf" srcId="{E1E47507-9D17-4CB9-A276-EA57A0370248}" destId="{F6BCB302-7DBE-4868-9863-2B6BE7792C5F}" srcOrd="0" destOrd="0" presId="urn:microsoft.com/office/officeart/2005/8/layout/list1"/>
    <dgm:cxn modelId="{E4375823-2FB6-4EED-81CC-EE37000127B4}" type="presParOf" srcId="{E1E47507-9D17-4CB9-A276-EA57A0370248}" destId="{B1A7DB3C-C684-4ACA-A17F-6DACE322DE2A}" srcOrd="1" destOrd="0" presId="urn:microsoft.com/office/officeart/2005/8/layout/list1"/>
    <dgm:cxn modelId="{3736D28C-0ABA-44E4-AC1F-430DAA6B39F8}" type="presParOf" srcId="{B3AA2712-FFC2-45AC-9515-334BE8208A1D}" destId="{4E6199AF-231C-4B7E-9B89-179E81A63EB7}" srcOrd="1" destOrd="0" presId="urn:microsoft.com/office/officeart/2005/8/layout/list1"/>
    <dgm:cxn modelId="{8AFFEBA8-9BB1-4039-AC49-76A3EF6F00EF}" type="presParOf" srcId="{B3AA2712-FFC2-45AC-9515-334BE8208A1D}" destId="{4EEF3B42-3B8B-4F7C-840E-3CEF4520BAA8}" srcOrd="2" destOrd="0" presId="urn:microsoft.com/office/officeart/2005/8/layout/list1"/>
    <dgm:cxn modelId="{0D306393-C933-42B5-ACD6-556F4A2C254D}" type="presParOf" srcId="{B3AA2712-FFC2-45AC-9515-334BE8208A1D}" destId="{0DB54D1B-720D-4B0E-B82F-F1D9DF2F9F33}" srcOrd="3" destOrd="0" presId="urn:microsoft.com/office/officeart/2005/8/layout/list1"/>
    <dgm:cxn modelId="{D18B9CF4-6F3C-4783-AD51-4799C8926468}" type="presParOf" srcId="{B3AA2712-FFC2-45AC-9515-334BE8208A1D}" destId="{CD956DA3-4219-42BF-97AA-8214CA825A75}" srcOrd="4" destOrd="0" presId="urn:microsoft.com/office/officeart/2005/8/layout/list1"/>
    <dgm:cxn modelId="{BB66E71C-2C7A-4AD5-9DB3-B2ACC7040111}" type="presParOf" srcId="{CD956DA3-4219-42BF-97AA-8214CA825A75}" destId="{B389C37C-681B-45C7-819A-F689F49CF75F}" srcOrd="0" destOrd="0" presId="urn:microsoft.com/office/officeart/2005/8/layout/list1"/>
    <dgm:cxn modelId="{69DC64F0-FE40-4A70-BEE1-CA90C7705322}" type="presParOf" srcId="{CD956DA3-4219-42BF-97AA-8214CA825A75}" destId="{8609FB96-593F-432B-B383-1682D6BC0C1D}" srcOrd="1" destOrd="0" presId="urn:microsoft.com/office/officeart/2005/8/layout/list1"/>
    <dgm:cxn modelId="{67DA9505-FA7E-48EE-8396-218BBB8D6EFD}" type="presParOf" srcId="{B3AA2712-FFC2-45AC-9515-334BE8208A1D}" destId="{9D2DD079-7370-4770-B18C-FC91FEB8B07D}" srcOrd="5" destOrd="0" presId="urn:microsoft.com/office/officeart/2005/8/layout/list1"/>
    <dgm:cxn modelId="{ABCCDE60-38BD-4B7D-A0C6-9D8F700E07C8}" type="presParOf" srcId="{B3AA2712-FFC2-45AC-9515-334BE8208A1D}" destId="{2B8EE1ED-35D2-41C3-94BF-86CA90D884B0}" srcOrd="6" destOrd="0" presId="urn:microsoft.com/office/officeart/2005/8/layout/list1"/>
    <dgm:cxn modelId="{83876EF7-B954-4648-8CD6-CD4C6007EA04}" type="presParOf" srcId="{B3AA2712-FFC2-45AC-9515-334BE8208A1D}" destId="{09EED809-CE9B-4507-981E-77F8A44536D7}" srcOrd="7" destOrd="0" presId="urn:microsoft.com/office/officeart/2005/8/layout/list1"/>
    <dgm:cxn modelId="{C346324C-CC85-4B0E-BB52-D87ED0DD840C}" type="presParOf" srcId="{B3AA2712-FFC2-45AC-9515-334BE8208A1D}" destId="{BB5FF6C1-07EA-43F6-AECE-4F7D75D0CF5E}" srcOrd="8" destOrd="0" presId="urn:microsoft.com/office/officeart/2005/8/layout/list1"/>
    <dgm:cxn modelId="{48D38E7F-F5B4-4808-AEDA-BA8B68796259}" type="presParOf" srcId="{BB5FF6C1-07EA-43F6-AECE-4F7D75D0CF5E}" destId="{1C4077DD-BF7B-4108-B99F-35E3DE53AC9D}" srcOrd="0" destOrd="0" presId="urn:microsoft.com/office/officeart/2005/8/layout/list1"/>
    <dgm:cxn modelId="{AC5FA75F-9EEC-4890-A211-EBB65B83933C}" type="presParOf" srcId="{BB5FF6C1-07EA-43F6-AECE-4F7D75D0CF5E}" destId="{BFCC601C-B136-4765-B0A4-81AA2DBEF712}" srcOrd="1" destOrd="0" presId="urn:microsoft.com/office/officeart/2005/8/layout/list1"/>
    <dgm:cxn modelId="{64966330-3C1E-4EBC-8F11-01F76B71DE60}" type="presParOf" srcId="{B3AA2712-FFC2-45AC-9515-334BE8208A1D}" destId="{7EE67D31-499C-4C90-BA4A-55533F4DC5F4}" srcOrd="9" destOrd="0" presId="urn:microsoft.com/office/officeart/2005/8/layout/list1"/>
    <dgm:cxn modelId="{92F83B3D-876D-4416-AA0B-2D49C4B9CFF4}" type="presParOf" srcId="{B3AA2712-FFC2-45AC-9515-334BE8208A1D}" destId="{166CA798-E4F6-4855-B738-4DDE3D37D8A7}" srcOrd="10" destOrd="0" presId="urn:microsoft.com/office/officeart/2005/8/layout/list1"/>
    <dgm:cxn modelId="{2F6C69FF-B313-4CD2-B9E5-E78C7526E7E2}" type="presParOf" srcId="{B3AA2712-FFC2-45AC-9515-334BE8208A1D}" destId="{9D22D100-636B-4052-871F-FBEF8FFD5B05}" srcOrd="11" destOrd="0" presId="urn:microsoft.com/office/officeart/2005/8/layout/list1"/>
    <dgm:cxn modelId="{D72BDD8B-02C2-4E03-8782-AEF702F609F5}" type="presParOf" srcId="{B3AA2712-FFC2-45AC-9515-334BE8208A1D}" destId="{EBABE47A-3528-4CC6-9F5C-7661095A7969}" srcOrd="12" destOrd="0" presId="urn:microsoft.com/office/officeart/2005/8/layout/list1"/>
    <dgm:cxn modelId="{08C8D45E-50ED-437B-8361-D11E149E5F28}" type="presParOf" srcId="{EBABE47A-3528-4CC6-9F5C-7661095A7969}" destId="{D3807220-9367-442A-BC25-66FBA8CAFBEE}" srcOrd="0" destOrd="0" presId="urn:microsoft.com/office/officeart/2005/8/layout/list1"/>
    <dgm:cxn modelId="{F24D75BA-146C-4C1E-A507-A6A051FE559A}" type="presParOf" srcId="{EBABE47A-3528-4CC6-9F5C-7661095A7969}" destId="{0802D2E7-63C2-4C9D-8B33-42C70E8B461F}" srcOrd="1" destOrd="0" presId="urn:microsoft.com/office/officeart/2005/8/layout/list1"/>
    <dgm:cxn modelId="{BC49E760-3629-4D35-9D54-2EF5A71DC869}" type="presParOf" srcId="{B3AA2712-FFC2-45AC-9515-334BE8208A1D}" destId="{C22693F6-BD2D-4980-8F9C-86BBCB00256C}" srcOrd="13" destOrd="0" presId="urn:microsoft.com/office/officeart/2005/8/layout/list1"/>
    <dgm:cxn modelId="{B82CEB0A-C84F-47C0-9A29-7AC587C4923E}" type="presParOf" srcId="{B3AA2712-FFC2-45AC-9515-334BE8208A1D}" destId="{497F16D3-EDEA-46C7-AFA6-1C47F0A34444}" srcOrd="14" destOrd="0" presId="urn:microsoft.com/office/officeart/2005/8/layout/list1"/>
    <dgm:cxn modelId="{44DCBC79-897C-4C4F-A72F-CDCF762353A4}" type="presParOf" srcId="{B3AA2712-FFC2-45AC-9515-334BE8208A1D}" destId="{93C9110F-3D6A-4384-A576-BC697E930CA1}" srcOrd="15" destOrd="0" presId="urn:microsoft.com/office/officeart/2005/8/layout/list1"/>
    <dgm:cxn modelId="{A8EB7255-C752-4412-ACCA-6CE61B178A9F}" type="presParOf" srcId="{B3AA2712-FFC2-45AC-9515-334BE8208A1D}" destId="{22151BE4-3C0C-4C1B-9401-17F53E90FDE9}" srcOrd="16" destOrd="0" presId="urn:microsoft.com/office/officeart/2005/8/layout/list1"/>
    <dgm:cxn modelId="{488021A9-4A27-4F27-9116-8D0CB5378DA0}" type="presParOf" srcId="{22151BE4-3C0C-4C1B-9401-17F53E90FDE9}" destId="{D2F75EFA-7DC4-49DE-8052-E24BDA35DE15}" srcOrd="0" destOrd="0" presId="urn:microsoft.com/office/officeart/2005/8/layout/list1"/>
    <dgm:cxn modelId="{5843EDF9-9E46-486E-8077-13B2150E4C44}" type="presParOf" srcId="{22151BE4-3C0C-4C1B-9401-17F53E90FDE9}" destId="{FFC97F1F-D4EF-49DF-8D7D-2F5E6F2A966A}" srcOrd="1" destOrd="0" presId="urn:microsoft.com/office/officeart/2005/8/layout/list1"/>
    <dgm:cxn modelId="{DA5E0CEC-92A3-4F15-8203-631FA5A5ED65}" type="presParOf" srcId="{B3AA2712-FFC2-45AC-9515-334BE8208A1D}" destId="{62F5C9E0-7C7A-4FE1-85D2-BD24BC89AA3C}" srcOrd="17" destOrd="0" presId="urn:microsoft.com/office/officeart/2005/8/layout/list1"/>
    <dgm:cxn modelId="{51C203D3-DFF4-43F7-B67D-AFA725E64AF6}" type="presParOf" srcId="{B3AA2712-FFC2-45AC-9515-334BE8208A1D}" destId="{00F34B38-4C21-40C9-A3A1-060F4EEAD65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A5B407-8F32-4F17-9B62-87F849C27D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6FFEC3-76AF-439C-BA3F-33E2E6ED34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Classification</a:t>
          </a:r>
        </a:p>
      </dgm:t>
    </dgm:pt>
    <dgm:pt modelId="{94237B39-BB7F-4E55-B746-DEAC373CB088}" type="parTrans" cxnId="{AE992B09-0A10-4243-A668-B8DFB3E84A87}">
      <dgm:prSet/>
      <dgm:spPr/>
      <dgm:t>
        <a:bodyPr/>
        <a:lstStyle/>
        <a:p>
          <a:endParaRPr lang="en-US"/>
        </a:p>
      </dgm:t>
    </dgm:pt>
    <dgm:pt modelId="{D46BD288-E18D-4464-BB53-E59D4D06B9EF}" type="sibTrans" cxnId="{AE992B09-0A10-4243-A668-B8DFB3E84A87}">
      <dgm:prSet/>
      <dgm:spPr/>
      <dgm:t>
        <a:bodyPr/>
        <a:lstStyle/>
        <a:p>
          <a:endParaRPr lang="en-US"/>
        </a:p>
      </dgm:t>
    </dgm:pt>
    <dgm:pt modelId="{31602A6D-90E2-4FA2-9B47-C54FA4A051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Find more similar articles</a:t>
          </a:r>
        </a:p>
      </dgm:t>
    </dgm:pt>
    <dgm:pt modelId="{81EEDFA2-3213-4208-8D27-3FC438F2E175}" type="parTrans" cxnId="{B2EA7680-93A4-4B97-BC24-78C4001D6B80}">
      <dgm:prSet/>
      <dgm:spPr/>
      <dgm:t>
        <a:bodyPr/>
        <a:lstStyle/>
        <a:p>
          <a:endParaRPr lang="en-US"/>
        </a:p>
      </dgm:t>
    </dgm:pt>
    <dgm:pt modelId="{C0EEF1E6-C80E-43A3-83DB-A34B02760DBC}" type="sibTrans" cxnId="{B2EA7680-93A4-4B97-BC24-78C4001D6B80}">
      <dgm:prSet/>
      <dgm:spPr/>
      <dgm:t>
        <a:bodyPr/>
        <a:lstStyle/>
        <a:p>
          <a:endParaRPr lang="en-US"/>
        </a:p>
      </dgm:t>
    </dgm:pt>
    <dgm:pt modelId="{8A20BEF7-034A-49C0-A5DA-48E9A544B42C}" type="pres">
      <dgm:prSet presAssocID="{23A5B407-8F32-4F17-9B62-87F849C27D7C}" presName="root" presStyleCnt="0">
        <dgm:presLayoutVars>
          <dgm:dir/>
          <dgm:resizeHandles val="exact"/>
        </dgm:presLayoutVars>
      </dgm:prSet>
      <dgm:spPr/>
    </dgm:pt>
    <dgm:pt modelId="{953145F3-0593-40C1-8C43-0613DE273D9B}" type="pres">
      <dgm:prSet presAssocID="{7D6FFEC3-76AF-439C-BA3F-33E2E6ED34CB}" presName="compNode" presStyleCnt="0"/>
      <dgm:spPr/>
    </dgm:pt>
    <dgm:pt modelId="{4A837B0E-4B00-4411-957D-510ED317AC2E}" type="pres">
      <dgm:prSet presAssocID="{7D6FFEC3-76AF-439C-BA3F-33E2E6ED34CB}" presName="bgRect" presStyleLbl="bgShp" presStyleIdx="0" presStyleCnt="2"/>
      <dgm:spPr/>
    </dgm:pt>
    <dgm:pt modelId="{EF173849-C13C-4C08-85D3-5DD3A8E95493}" type="pres">
      <dgm:prSet presAssocID="{7D6FFEC3-76AF-439C-BA3F-33E2E6ED34C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38138EC-F2E1-4DF9-B79C-0CD7CA018707}" type="pres">
      <dgm:prSet presAssocID="{7D6FFEC3-76AF-439C-BA3F-33E2E6ED34CB}" presName="spaceRect" presStyleCnt="0"/>
      <dgm:spPr/>
    </dgm:pt>
    <dgm:pt modelId="{E8A257BE-055C-48F8-8160-9A2E6D39A328}" type="pres">
      <dgm:prSet presAssocID="{7D6FFEC3-76AF-439C-BA3F-33E2E6ED34CB}" presName="parTx" presStyleLbl="revTx" presStyleIdx="0" presStyleCnt="2">
        <dgm:presLayoutVars>
          <dgm:chMax val="0"/>
          <dgm:chPref val="0"/>
        </dgm:presLayoutVars>
      </dgm:prSet>
      <dgm:spPr/>
    </dgm:pt>
    <dgm:pt modelId="{1134B397-CAF8-450E-BA8F-B7D0A81D14F3}" type="pres">
      <dgm:prSet presAssocID="{D46BD288-E18D-4464-BB53-E59D4D06B9EF}" presName="sibTrans" presStyleCnt="0"/>
      <dgm:spPr/>
    </dgm:pt>
    <dgm:pt modelId="{6C127BFF-2D08-4E26-A9C0-5A1039838DCF}" type="pres">
      <dgm:prSet presAssocID="{31602A6D-90E2-4FA2-9B47-C54FA4A0511E}" presName="compNode" presStyleCnt="0"/>
      <dgm:spPr/>
    </dgm:pt>
    <dgm:pt modelId="{89B99A53-F51A-40E6-AB51-916B54F29B1E}" type="pres">
      <dgm:prSet presAssocID="{31602A6D-90E2-4FA2-9B47-C54FA4A0511E}" presName="bgRect" presStyleLbl="bgShp" presStyleIdx="1" presStyleCnt="2"/>
      <dgm:spPr/>
    </dgm:pt>
    <dgm:pt modelId="{A62BB4D8-DF2B-4335-AE1B-2B63D8A9567C}" type="pres">
      <dgm:prSet presAssocID="{31602A6D-90E2-4FA2-9B47-C54FA4A051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FC722F7-F0A6-47DE-A75A-AF01242D0A5F}" type="pres">
      <dgm:prSet presAssocID="{31602A6D-90E2-4FA2-9B47-C54FA4A0511E}" presName="spaceRect" presStyleCnt="0"/>
      <dgm:spPr/>
    </dgm:pt>
    <dgm:pt modelId="{5A980483-301C-4B35-A3E6-1BF5E2CEA003}" type="pres">
      <dgm:prSet presAssocID="{31602A6D-90E2-4FA2-9B47-C54FA4A0511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E992B09-0A10-4243-A668-B8DFB3E84A87}" srcId="{23A5B407-8F32-4F17-9B62-87F849C27D7C}" destId="{7D6FFEC3-76AF-439C-BA3F-33E2E6ED34CB}" srcOrd="0" destOrd="0" parTransId="{94237B39-BB7F-4E55-B746-DEAC373CB088}" sibTransId="{D46BD288-E18D-4464-BB53-E59D4D06B9EF}"/>
    <dgm:cxn modelId="{037DEA29-C99C-4A79-8318-4EC846BD5561}" type="presOf" srcId="{31602A6D-90E2-4FA2-9B47-C54FA4A0511E}" destId="{5A980483-301C-4B35-A3E6-1BF5E2CEA003}" srcOrd="0" destOrd="0" presId="urn:microsoft.com/office/officeart/2018/2/layout/IconVerticalSolidList"/>
    <dgm:cxn modelId="{3F6A663A-B01F-4F60-AE5A-2679C67FCA01}" type="presOf" srcId="{7D6FFEC3-76AF-439C-BA3F-33E2E6ED34CB}" destId="{E8A257BE-055C-48F8-8160-9A2E6D39A328}" srcOrd="0" destOrd="0" presId="urn:microsoft.com/office/officeart/2018/2/layout/IconVerticalSolidList"/>
    <dgm:cxn modelId="{B2EA7680-93A4-4B97-BC24-78C4001D6B80}" srcId="{23A5B407-8F32-4F17-9B62-87F849C27D7C}" destId="{31602A6D-90E2-4FA2-9B47-C54FA4A0511E}" srcOrd="1" destOrd="0" parTransId="{81EEDFA2-3213-4208-8D27-3FC438F2E175}" sibTransId="{C0EEF1E6-C80E-43A3-83DB-A34B02760DBC}"/>
    <dgm:cxn modelId="{C4740B97-F986-4ECC-AE42-920586165589}" type="presOf" srcId="{23A5B407-8F32-4F17-9B62-87F849C27D7C}" destId="{8A20BEF7-034A-49C0-A5DA-48E9A544B42C}" srcOrd="0" destOrd="0" presId="urn:microsoft.com/office/officeart/2018/2/layout/IconVerticalSolidList"/>
    <dgm:cxn modelId="{C07F27EF-DB92-480D-A4D6-0F147BB84E50}" type="presParOf" srcId="{8A20BEF7-034A-49C0-A5DA-48E9A544B42C}" destId="{953145F3-0593-40C1-8C43-0613DE273D9B}" srcOrd="0" destOrd="0" presId="urn:microsoft.com/office/officeart/2018/2/layout/IconVerticalSolidList"/>
    <dgm:cxn modelId="{E632D532-681B-40A6-9649-ED370426F12D}" type="presParOf" srcId="{953145F3-0593-40C1-8C43-0613DE273D9B}" destId="{4A837B0E-4B00-4411-957D-510ED317AC2E}" srcOrd="0" destOrd="0" presId="urn:microsoft.com/office/officeart/2018/2/layout/IconVerticalSolidList"/>
    <dgm:cxn modelId="{712FDDBE-F113-40BE-9A66-91830C5785FE}" type="presParOf" srcId="{953145F3-0593-40C1-8C43-0613DE273D9B}" destId="{EF173849-C13C-4C08-85D3-5DD3A8E95493}" srcOrd="1" destOrd="0" presId="urn:microsoft.com/office/officeart/2018/2/layout/IconVerticalSolidList"/>
    <dgm:cxn modelId="{C81F287C-8845-4A1F-AA4D-17DFB5CF2103}" type="presParOf" srcId="{953145F3-0593-40C1-8C43-0613DE273D9B}" destId="{938138EC-F2E1-4DF9-B79C-0CD7CA018707}" srcOrd="2" destOrd="0" presId="urn:microsoft.com/office/officeart/2018/2/layout/IconVerticalSolidList"/>
    <dgm:cxn modelId="{812A28A6-CB6C-45BF-AD3B-52DEA68CD8A9}" type="presParOf" srcId="{953145F3-0593-40C1-8C43-0613DE273D9B}" destId="{E8A257BE-055C-48F8-8160-9A2E6D39A328}" srcOrd="3" destOrd="0" presId="urn:microsoft.com/office/officeart/2018/2/layout/IconVerticalSolidList"/>
    <dgm:cxn modelId="{CD9C79D5-736B-47D2-B37A-A04A58DF83E5}" type="presParOf" srcId="{8A20BEF7-034A-49C0-A5DA-48E9A544B42C}" destId="{1134B397-CAF8-450E-BA8F-B7D0A81D14F3}" srcOrd="1" destOrd="0" presId="urn:microsoft.com/office/officeart/2018/2/layout/IconVerticalSolidList"/>
    <dgm:cxn modelId="{3BB089C5-8229-406C-AB77-E110587964D6}" type="presParOf" srcId="{8A20BEF7-034A-49C0-A5DA-48E9A544B42C}" destId="{6C127BFF-2D08-4E26-A9C0-5A1039838DCF}" srcOrd="2" destOrd="0" presId="urn:microsoft.com/office/officeart/2018/2/layout/IconVerticalSolidList"/>
    <dgm:cxn modelId="{91F8B5CF-925E-45BB-9A96-8A324E12B207}" type="presParOf" srcId="{6C127BFF-2D08-4E26-A9C0-5A1039838DCF}" destId="{89B99A53-F51A-40E6-AB51-916B54F29B1E}" srcOrd="0" destOrd="0" presId="urn:microsoft.com/office/officeart/2018/2/layout/IconVerticalSolidList"/>
    <dgm:cxn modelId="{D7F11940-FF3C-423D-BD04-7E7E98ED2B11}" type="presParOf" srcId="{6C127BFF-2D08-4E26-A9C0-5A1039838DCF}" destId="{A62BB4D8-DF2B-4335-AE1B-2B63D8A9567C}" srcOrd="1" destOrd="0" presId="urn:microsoft.com/office/officeart/2018/2/layout/IconVerticalSolidList"/>
    <dgm:cxn modelId="{9EFB2192-AB1D-41F7-93C9-1D25AD7DC008}" type="presParOf" srcId="{6C127BFF-2D08-4E26-A9C0-5A1039838DCF}" destId="{6FC722F7-F0A6-47DE-A75A-AF01242D0A5F}" srcOrd="2" destOrd="0" presId="urn:microsoft.com/office/officeart/2018/2/layout/IconVerticalSolidList"/>
    <dgm:cxn modelId="{6AC465C7-3B21-4E0F-A072-604222220613}" type="presParOf" srcId="{6C127BFF-2D08-4E26-A9C0-5A1039838DCF}" destId="{5A980483-301C-4B35-A3E6-1BF5E2CEA0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C7166-1C9B-4013-9993-371BC2FFB1B1}">
      <dsp:nvSpPr>
        <dsp:cNvPr id="0" name=""/>
        <dsp:cNvSpPr/>
      </dsp:nvSpPr>
      <dsp:spPr>
        <a:xfrm>
          <a:off x="0" y="0"/>
          <a:ext cx="6303729" cy="101351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Introduction</a:t>
          </a:r>
        </a:p>
      </dsp:txBody>
      <dsp:txXfrm>
        <a:off x="49476" y="49476"/>
        <a:ext cx="6204777" cy="914560"/>
      </dsp:txXfrm>
    </dsp:sp>
    <dsp:sp modelId="{3BA6BF6C-DD09-4324-B5DA-5961E6B387A1}">
      <dsp:nvSpPr>
        <dsp:cNvPr id="0" name=""/>
        <dsp:cNvSpPr/>
      </dsp:nvSpPr>
      <dsp:spPr>
        <a:xfrm>
          <a:off x="0" y="1139190"/>
          <a:ext cx="6303729" cy="1013512"/>
        </a:xfrm>
        <a:prstGeom prst="roundRect">
          <a:avLst/>
        </a:prstGeom>
        <a:solidFill>
          <a:schemeClr val="accent5">
            <a:hueOff val="364787"/>
            <a:satOff val="1644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Tools</a:t>
          </a:r>
        </a:p>
      </dsp:txBody>
      <dsp:txXfrm>
        <a:off x="49476" y="1188666"/>
        <a:ext cx="6204777" cy="914560"/>
      </dsp:txXfrm>
    </dsp:sp>
    <dsp:sp modelId="{3CDF590F-B641-4B00-86E2-A6B2DDD0B0D8}">
      <dsp:nvSpPr>
        <dsp:cNvPr id="0" name=""/>
        <dsp:cNvSpPr/>
      </dsp:nvSpPr>
      <dsp:spPr>
        <a:xfrm>
          <a:off x="0" y="2273663"/>
          <a:ext cx="6303729" cy="1013512"/>
        </a:xfrm>
        <a:prstGeom prst="roundRect">
          <a:avLst/>
        </a:prstGeom>
        <a:solidFill>
          <a:schemeClr val="accent5">
            <a:hueOff val="729574"/>
            <a:satOff val="3289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Dataset</a:t>
          </a:r>
        </a:p>
      </dsp:txBody>
      <dsp:txXfrm>
        <a:off x="49476" y="2323139"/>
        <a:ext cx="6204777" cy="914560"/>
      </dsp:txXfrm>
    </dsp:sp>
    <dsp:sp modelId="{D4E4B583-8EBC-40BE-BA38-2D7160F46D94}">
      <dsp:nvSpPr>
        <dsp:cNvPr id="0" name=""/>
        <dsp:cNvSpPr/>
      </dsp:nvSpPr>
      <dsp:spPr>
        <a:xfrm>
          <a:off x="0" y="3431668"/>
          <a:ext cx="6303729" cy="1013512"/>
        </a:xfrm>
        <a:prstGeom prst="roundRect">
          <a:avLst/>
        </a:prstGeom>
        <a:solidFill>
          <a:schemeClr val="accent5">
            <a:hueOff val="1094361"/>
            <a:satOff val="4933"/>
            <a:lumOff val="-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EDA and </a:t>
          </a:r>
          <a:r>
            <a:rPr lang="en-US" sz="34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Preprocess</a:t>
          </a:r>
          <a:r>
            <a:rPr lang="en-US" sz="3400" b="1" i="0" kern="1200" dirty="0"/>
            <a:t> </a:t>
          </a:r>
          <a:endParaRPr lang="en-US" sz="3400" kern="1200" dirty="0"/>
        </a:p>
      </dsp:txBody>
      <dsp:txXfrm>
        <a:off x="49476" y="3481144"/>
        <a:ext cx="6204777" cy="914560"/>
      </dsp:txXfrm>
    </dsp:sp>
    <dsp:sp modelId="{2EEF9C97-4C65-4CF4-A7A5-83AA73BB9EF5}">
      <dsp:nvSpPr>
        <dsp:cNvPr id="0" name=""/>
        <dsp:cNvSpPr/>
      </dsp:nvSpPr>
      <dsp:spPr>
        <a:xfrm>
          <a:off x="0" y="4542608"/>
          <a:ext cx="6303729" cy="1013512"/>
        </a:xfrm>
        <a:prstGeom prst="roundRect">
          <a:avLst/>
        </a:prstGeom>
        <a:solidFill>
          <a:schemeClr val="accent5">
            <a:hueOff val="1459148"/>
            <a:satOff val="6578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Topics modelling</a:t>
          </a:r>
        </a:p>
      </dsp:txBody>
      <dsp:txXfrm>
        <a:off x="49476" y="4592084"/>
        <a:ext cx="6204777" cy="914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1AA9D-000C-4555-A156-5F1A254FB7C4}">
      <dsp:nvSpPr>
        <dsp:cNvPr id="0" name=""/>
        <dsp:cNvSpPr/>
      </dsp:nvSpPr>
      <dsp:spPr>
        <a:xfrm>
          <a:off x="0" y="2307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A279B-A19B-467F-9737-372DF3C28340}">
      <dsp:nvSpPr>
        <dsp:cNvPr id="0" name=""/>
        <dsp:cNvSpPr/>
      </dsp:nvSpPr>
      <dsp:spPr>
        <a:xfrm>
          <a:off x="353843" y="265497"/>
          <a:ext cx="643352" cy="6433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3FE0B-1B6C-4F43-8F45-45AF68861746}">
      <dsp:nvSpPr>
        <dsp:cNvPr id="0" name=""/>
        <dsp:cNvSpPr/>
      </dsp:nvSpPr>
      <dsp:spPr>
        <a:xfrm>
          <a:off x="1351039" y="2307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Extract the data from json file</a:t>
          </a:r>
        </a:p>
      </dsp:txBody>
      <dsp:txXfrm>
        <a:off x="1351039" y="2307"/>
        <a:ext cx="4952689" cy="1169731"/>
      </dsp:txXfrm>
    </dsp:sp>
    <dsp:sp modelId="{3E33E32F-35E8-461A-B9B2-147EF58E9198}">
      <dsp:nvSpPr>
        <dsp:cNvPr id="0" name=""/>
        <dsp:cNvSpPr/>
      </dsp:nvSpPr>
      <dsp:spPr>
        <a:xfrm>
          <a:off x="0" y="1464471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0AE02-44E6-45FE-A159-D7EA53B8A7CC}">
      <dsp:nvSpPr>
        <dsp:cNvPr id="0" name=""/>
        <dsp:cNvSpPr/>
      </dsp:nvSpPr>
      <dsp:spPr>
        <a:xfrm>
          <a:off x="353843" y="1727661"/>
          <a:ext cx="643352" cy="6433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6DF7D-46E3-4C87-BF30-C66C557960A5}">
      <dsp:nvSpPr>
        <dsp:cNvPr id="0" name=""/>
        <dsp:cNvSpPr/>
      </dsp:nvSpPr>
      <dsp:spPr>
        <a:xfrm>
          <a:off x="1351039" y="1464471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Source: GitHub, </a:t>
          </a:r>
          <a:r>
            <a:rPr lang="en-US" sz="2200" kern="1200" dirty="0">
              <a:hlinkClick xmlns:r="http://schemas.openxmlformats.org/officeDocument/2006/relationships" r:id="rId5"/>
            </a:rPr>
            <a:t>Link</a:t>
          </a:r>
          <a:endParaRPr lang="en-US" sz="2200" kern="1200" dirty="0"/>
        </a:p>
      </dsp:txBody>
      <dsp:txXfrm>
        <a:off x="1351039" y="1464471"/>
        <a:ext cx="4952689" cy="1169731"/>
      </dsp:txXfrm>
    </dsp:sp>
    <dsp:sp modelId="{26C9411C-16DC-4DEA-9753-F26E9A04C97B}">
      <dsp:nvSpPr>
        <dsp:cNvPr id="0" name=""/>
        <dsp:cNvSpPr/>
      </dsp:nvSpPr>
      <dsp:spPr>
        <a:xfrm>
          <a:off x="0" y="2926635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23F05-5DBA-4596-9EBE-A1686B4D5525}">
      <dsp:nvSpPr>
        <dsp:cNvPr id="0" name=""/>
        <dsp:cNvSpPr/>
      </dsp:nvSpPr>
      <dsp:spPr>
        <a:xfrm>
          <a:off x="353843" y="3189825"/>
          <a:ext cx="643352" cy="64335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5120B-02EB-4352-9E78-C3F80990DC8E}">
      <dsp:nvSpPr>
        <dsp:cNvPr id="0" name=""/>
        <dsp:cNvSpPr/>
      </dsp:nvSpPr>
      <dsp:spPr>
        <a:xfrm>
          <a:off x="1351039" y="2926635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Before Cleaning: (31,030 x 6)</a:t>
          </a:r>
        </a:p>
      </dsp:txBody>
      <dsp:txXfrm>
        <a:off x="1351039" y="2926635"/>
        <a:ext cx="4952689" cy="1169731"/>
      </dsp:txXfrm>
    </dsp:sp>
    <dsp:sp modelId="{5D63525B-94CF-4915-BA76-8136EF2ABD6C}">
      <dsp:nvSpPr>
        <dsp:cNvPr id="0" name=""/>
        <dsp:cNvSpPr/>
      </dsp:nvSpPr>
      <dsp:spPr>
        <a:xfrm>
          <a:off x="0" y="4388799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4DE08-9196-48D1-99D5-DEC7E0B8298F}">
      <dsp:nvSpPr>
        <dsp:cNvPr id="0" name=""/>
        <dsp:cNvSpPr/>
      </dsp:nvSpPr>
      <dsp:spPr>
        <a:xfrm>
          <a:off x="353843" y="4651989"/>
          <a:ext cx="643352" cy="643352"/>
        </a:xfrm>
        <a:prstGeom prst="rect">
          <a:avLst/>
        </a:prstGeom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37151-2782-458F-8B3C-CAF9405ED67F}">
      <dsp:nvSpPr>
        <dsp:cNvPr id="0" name=""/>
        <dsp:cNvSpPr/>
      </dsp:nvSpPr>
      <dsp:spPr>
        <a:xfrm>
          <a:off x="1351039" y="4388799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After Cleaning: (25,617 x 1)</a:t>
          </a:r>
        </a:p>
      </dsp:txBody>
      <dsp:txXfrm>
        <a:off x="1351039" y="4388799"/>
        <a:ext cx="4952689" cy="11697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60598-838E-4B75-AAD4-C633EB99513B}">
      <dsp:nvSpPr>
        <dsp:cNvPr id="0" name=""/>
        <dsp:cNvSpPr/>
      </dsp:nvSpPr>
      <dsp:spPr>
        <a:xfrm>
          <a:off x="0" y="2123945"/>
          <a:ext cx="1772923" cy="1125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C95B3-C4B8-4D4B-870B-30AF3765599F}">
      <dsp:nvSpPr>
        <dsp:cNvPr id="0" name=""/>
        <dsp:cNvSpPr/>
      </dsp:nvSpPr>
      <dsp:spPr>
        <a:xfrm>
          <a:off x="196991" y="2311087"/>
          <a:ext cx="1772923" cy="1125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Removed Null</a:t>
          </a:r>
        </a:p>
      </dsp:txBody>
      <dsp:txXfrm>
        <a:off x="229965" y="2344061"/>
        <a:ext cx="1706975" cy="1059858"/>
      </dsp:txXfrm>
    </dsp:sp>
    <dsp:sp modelId="{B6D78DB8-70AF-431E-BFA1-968CE503E719}">
      <dsp:nvSpPr>
        <dsp:cNvPr id="0" name=""/>
        <dsp:cNvSpPr/>
      </dsp:nvSpPr>
      <dsp:spPr>
        <a:xfrm>
          <a:off x="2166906" y="2123945"/>
          <a:ext cx="1772923" cy="1125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AECCA-0962-4CDF-9AD7-DC3BD756C64B}">
      <dsp:nvSpPr>
        <dsp:cNvPr id="0" name=""/>
        <dsp:cNvSpPr/>
      </dsp:nvSpPr>
      <dsp:spPr>
        <a:xfrm>
          <a:off x="2363898" y="2311087"/>
          <a:ext cx="1772923" cy="1125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Removed Duplicated </a:t>
          </a:r>
        </a:p>
      </dsp:txBody>
      <dsp:txXfrm>
        <a:off x="2396872" y="2344061"/>
        <a:ext cx="1706975" cy="1059858"/>
      </dsp:txXfrm>
    </dsp:sp>
    <dsp:sp modelId="{417C49B8-A249-4FAE-B7E1-1492681FCD09}">
      <dsp:nvSpPr>
        <dsp:cNvPr id="0" name=""/>
        <dsp:cNvSpPr/>
      </dsp:nvSpPr>
      <dsp:spPr>
        <a:xfrm>
          <a:off x="4333813" y="2123945"/>
          <a:ext cx="1772923" cy="1125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C7419-4A1B-4D22-BE04-F5D9396BA283}">
      <dsp:nvSpPr>
        <dsp:cNvPr id="0" name=""/>
        <dsp:cNvSpPr/>
      </dsp:nvSpPr>
      <dsp:spPr>
        <a:xfrm>
          <a:off x="4530805" y="2311087"/>
          <a:ext cx="1772923" cy="1125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kern="1200" dirty="0"/>
            <a:t>Removed unneeded columns </a:t>
          </a:r>
          <a:endParaRPr lang="en-US" sz="2100" kern="1200" dirty="0"/>
        </a:p>
      </dsp:txBody>
      <dsp:txXfrm>
        <a:off x="4563779" y="2344061"/>
        <a:ext cx="1706975" cy="10598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AB6EE-542C-487E-B190-C45D2580CBE1}">
      <dsp:nvSpPr>
        <dsp:cNvPr id="0" name=""/>
        <dsp:cNvSpPr/>
      </dsp:nvSpPr>
      <dsp:spPr>
        <a:xfrm>
          <a:off x="0" y="677475"/>
          <a:ext cx="2104825" cy="12628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Removed punctuations and numbers.</a:t>
          </a:r>
          <a:endParaRPr lang="en-US" sz="1700" kern="1200" dirty="0"/>
        </a:p>
      </dsp:txBody>
      <dsp:txXfrm>
        <a:off x="0" y="677475"/>
        <a:ext cx="2104825" cy="1262895"/>
      </dsp:txXfrm>
    </dsp:sp>
    <dsp:sp modelId="{87E748CF-AB87-49FD-A273-438BF779D3F9}">
      <dsp:nvSpPr>
        <dsp:cNvPr id="0" name=""/>
        <dsp:cNvSpPr/>
      </dsp:nvSpPr>
      <dsp:spPr>
        <a:xfrm>
          <a:off x="2315308" y="677475"/>
          <a:ext cx="2104825" cy="12628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Removed Arabic </a:t>
          </a:r>
          <a:r>
            <a:rPr lang="en-US" sz="1700" b="0" i="0" kern="1200" dirty="0" err="1"/>
            <a:t>tatweel</a:t>
          </a:r>
          <a:r>
            <a:rPr lang="en-US" sz="1700" b="0" i="0" kern="1200" dirty="0"/>
            <a:t>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(‘</a:t>
          </a:r>
          <a:r>
            <a:rPr lang="ar-SA" sz="1700" b="0" i="0" kern="1200" dirty="0"/>
            <a:t>الس</a:t>
          </a:r>
          <a:r>
            <a:rPr lang="en-US" sz="1700" b="0" i="0" kern="1200" dirty="0"/>
            <a:t>ـــــــــــ</a:t>
          </a:r>
          <a:r>
            <a:rPr lang="ar-SA" sz="1700" b="0" i="0" kern="1200" dirty="0"/>
            <a:t>لام</a:t>
          </a:r>
          <a:r>
            <a:rPr lang="en-US" sz="1700" b="0" i="0" kern="1200" dirty="0"/>
            <a:t>’ to ‘</a:t>
          </a:r>
          <a:r>
            <a:rPr lang="ar-SA" sz="1700" b="0" i="0" kern="1200" dirty="0"/>
            <a:t>السلام</a:t>
          </a:r>
          <a:r>
            <a:rPr lang="en-US" sz="1700" b="0" i="0" kern="1200" dirty="0"/>
            <a:t>’)</a:t>
          </a:r>
          <a:endParaRPr lang="ar-SA" sz="1700" b="0" i="0" kern="1200" dirty="0"/>
        </a:p>
      </dsp:txBody>
      <dsp:txXfrm>
        <a:off x="2315308" y="677475"/>
        <a:ext cx="2104825" cy="1262895"/>
      </dsp:txXfrm>
    </dsp:sp>
    <dsp:sp modelId="{122382A3-AB1E-4271-916C-8D0C4686BBA8}">
      <dsp:nvSpPr>
        <dsp:cNvPr id="0" name=""/>
        <dsp:cNvSpPr/>
      </dsp:nvSpPr>
      <dsp:spPr>
        <a:xfrm>
          <a:off x="4630617" y="677475"/>
          <a:ext cx="2104825" cy="12628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Removed Arabic </a:t>
          </a:r>
          <a:r>
            <a:rPr lang="en-US" sz="1700" b="0" i="0" kern="1200" dirty="0" err="1"/>
            <a:t>tashakeel</a:t>
          </a:r>
          <a:r>
            <a:rPr lang="en-US" sz="1700" b="0" i="0" kern="1200" dirty="0"/>
            <a:t>.</a:t>
          </a:r>
          <a:endParaRPr lang="ar-SA" sz="1700" b="0" i="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(‘</a:t>
          </a:r>
          <a:r>
            <a:rPr lang="ar-SA" sz="1700" kern="1200" dirty="0"/>
            <a:t>الْعَرَبِيّةُ</a:t>
          </a:r>
          <a:r>
            <a:rPr lang="en-US" sz="1700" b="0" i="0" kern="1200" dirty="0"/>
            <a:t>’ to ‘</a:t>
          </a:r>
          <a:r>
            <a:rPr lang="ar-SA" sz="1700" b="0" i="0" kern="1200" dirty="0"/>
            <a:t>العربيه</a:t>
          </a:r>
          <a:r>
            <a:rPr lang="en-US" sz="1700" b="0" i="0" kern="1200" dirty="0"/>
            <a:t>’)</a:t>
          </a:r>
          <a:endParaRPr lang="ar-SA" sz="1700" b="0" i="0" kern="1200" dirty="0"/>
        </a:p>
      </dsp:txBody>
      <dsp:txXfrm>
        <a:off x="4630617" y="677475"/>
        <a:ext cx="2104825" cy="1262895"/>
      </dsp:txXfrm>
    </dsp:sp>
    <dsp:sp modelId="{B8186A7E-1EB4-46A7-AB32-B0159E073A9E}">
      <dsp:nvSpPr>
        <dsp:cNvPr id="0" name=""/>
        <dsp:cNvSpPr/>
      </dsp:nvSpPr>
      <dsp:spPr>
        <a:xfrm>
          <a:off x="0" y="2150853"/>
          <a:ext cx="2104825" cy="1262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Removed Arabic Stop words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 (adding  more than 200 words).</a:t>
          </a:r>
          <a:endParaRPr lang="en-US" sz="1700" kern="1200" dirty="0"/>
        </a:p>
      </dsp:txBody>
      <dsp:txXfrm>
        <a:off x="0" y="2150853"/>
        <a:ext cx="2104825" cy="1262895"/>
      </dsp:txXfrm>
    </dsp:sp>
    <dsp:sp modelId="{09B520AA-5DCD-429E-B223-72B6773428E6}">
      <dsp:nvSpPr>
        <dsp:cNvPr id="0" name=""/>
        <dsp:cNvSpPr/>
      </dsp:nvSpPr>
      <dsp:spPr>
        <a:xfrm>
          <a:off x="2315308" y="2150853"/>
          <a:ext cx="2104825" cy="126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Removed repeating char.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(‘</a:t>
          </a:r>
          <a:r>
            <a:rPr lang="ar-SA" sz="1700" b="0" i="0" kern="1200" dirty="0"/>
            <a:t>ووووكان</a:t>
          </a:r>
          <a:r>
            <a:rPr lang="en-US" sz="1700" b="0" i="0" kern="1200" dirty="0"/>
            <a:t>’ to ‘</a:t>
          </a:r>
          <a:r>
            <a:rPr lang="ar-SA" sz="1700" b="0" i="0" kern="1200" dirty="0"/>
            <a:t>وكان</a:t>
          </a:r>
          <a:r>
            <a:rPr lang="en-US" sz="1700" b="0" i="0" kern="1200" dirty="0"/>
            <a:t>’</a:t>
          </a:r>
          <a:r>
            <a:rPr lang="ar-SA" sz="1700" b="0" i="0" kern="1200" dirty="0"/>
            <a:t>(</a:t>
          </a:r>
          <a:endParaRPr lang="en-US" sz="1700" kern="1200" dirty="0"/>
        </a:p>
      </dsp:txBody>
      <dsp:txXfrm>
        <a:off x="2315308" y="2150853"/>
        <a:ext cx="2104825" cy="1262895"/>
      </dsp:txXfrm>
    </dsp:sp>
    <dsp:sp modelId="{536A0289-D30F-4A60-B51D-B3F8BC7A69E1}">
      <dsp:nvSpPr>
        <dsp:cNvPr id="0" name=""/>
        <dsp:cNvSpPr/>
      </dsp:nvSpPr>
      <dsp:spPr>
        <a:xfrm>
          <a:off x="4630617" y="2150853"/>
          <a:ext cx="2104825" cy="12628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Removed Non Arabic </a:t>
          </a:r>
          <a:r>
            <a:rPr lang="en-US" sz="1700" b="0" i="0" kern="1200" dirty="0" err="1"/>
            <a:t>latters</a:t>
          </a:r>
          <a:r>
            <a:rPr lang="en-US" sz="1700" b="0" i="0" kern="1200" dirty="0"/>
            <a:t>.</a:t>
          </a:r>
          <a:endParaRPr lang="en-US" sz="1700" kern="1200" dirty="0"/>
        </a:p>
      </dsp:txBody>
      <dsp:txXfrm>
        <a:off x="4630617" y="2150853"/>
        <a:ext cx="2104825" cy="1262895"/>
      </dsp:txXfrm>
    </dsp:sp>
    <dsp:sp modelId="{059839B5-B5C3-4C82-B061-8487C9F4C570}">
      <dsp:nvSpPr>
        <dsp:cNvPr id="0" name=""/>
        <dsp:cNvSpPr/>
      </dsp:nvSpPr>
      <dsp:spPr>
        <a:xfrm>
          <a:off x="1157654" y="3624231"/>
          <a:ext cx="2104825" cy="12628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Normalize Arabic text.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(‘</a:t>
          </a:r>
          <a:r>
            <a:rPr lang="ar-SA" sz="1700" b="0" i="0" kern="1200" dirty="0"/>
            <a:t>يئ</a:t>
          </a:r>
          <a:r>
            <a:rPr lang="en-US" sz="1700" b="0" i="0" kern="1200" dirty="0"/>
            <a:t>’ to ‘</a:t>
          </a:r>
          <a:r>
            <a:rPr lang="ar-SA" sz="1700" b="0" i="0" kern="1200" dirty="0"/>
            <a:t>ي</a:t>
          </a:r>
          <a:r>
            <a:rPr lang="en-US" sz="1700" b="0" i="0" kern="1200" dirty="0"/>
            <a:t>’)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(‘</a:t>
          </a:r>
          <a:r>
            <a:rPr lang="ar-SA" sz="1700" b="0" i="0" kern="1200" dirty="0"/>
            <a:t>أآإ</a:t>
          </a:r>
          <a:r>
            <a:rPr lang="en-US" sz="1700" b="0" i="0" kern="1200" dirty="0"/>
            <a:t>’</a:t>
          </a:r>
          <a:r>
            <a:rPr lang="ar-SA" sz="1700" b="0" i="0" kern="1200" dirty="0"/>
            <a:t> </a:t>
          </a:r>
          <a:r>
            <a:rPr lang="en-US" sz="1700" b="0" i="0" kern="1200" dirty="0"/>
            <a:t>to ‘</a:t>
          </a:r>
          <a:r>
            <a:rPr lang="ar-SA" sz="1700" b="0" i="0" kern="1200" dirty="0"/>
            <a:t>ا</a:t>
          </a:r>
          <a:r>
            <a:rPr lang="en-US" sz="1700" b="0" i="0" kern="1200" dirty="0"/>
            <a:t>’)</a:t>
          </a:r>
          <a:endParaRPr lang="en-US" sz="1700" kern="1200" dirty="0"/>
        </a:p>
      </dsp:txBody>
      <dsp:txXfrm>
        <a:off x="1157654" y="3624231"/>
        <a:ext cx="2104825" cy="1262895"/>
      </dsp:txXfrm>
    </dsp:sp>
    <dsp:sp modelId="{A16626C1-8F83-43AF-92FC-4DF2D6CBEDB9}">
      <dsp:nvSpPr>
        <dsp:cNvPr id="0" name=""/>
        <dsp:cNvSpPr/>
      </dsp:nvSpPr>
      <dsp:spPr>
        <a:xfrm>
          <a:off x="3472962" y="3624231"/>
          <a:ext cx="2104825" cy="12628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Stemming and tokenization</a:t>
          </a:r>
        </a:p>
      </dsp:txBody>
      <dsp:txXfrm>
        <a:off x="3472962" y="3624231"/>
        <a:ext cx="2104825" cy="12628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438F5-3314-4CB1-B075-D7DCBFE82C2B}">
      <dsp:nvSpPr>
        <dsp:cNvPr id="0" name=""/>
        <dsp:cNvSpPr/>
      </dsp:nvSpPr>
      <dsp:spPr>
        <a:xfrm>
          <a:off x="0" y="1243751"/>
          <a:ext cx="6735443" cy="14449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Count Vectorizer</a:t>
          </a:r>
        </a:p>
      </dsp:txBody>
      <dsp:txXfrm>
        <a:off x="70537" y="1314288"/>
        <a:ext cx="6594369" cy="1303875"/>
      </dsp:txXfrm>
    </dsp:sp>
    <dsp:sp modelId="{3A08EDCA-7BD9-4E94-BDDF-2D2F623B624C}">
      <dsp:nvSpPr>
        <dsp:cNvPr id="0" name=""/>
        <dsp:cNvSpPr/>
      </dsp:nvSpPr>
      <dsp:spPr>
        <a:xfrm>
          <a:off x="0" y="3065225"/>
          <a:ext cx="6735443" cy="1444949"/>
        </a:xfrm>
        <a:prstGeom prst="roundRect">
          <a:avLst/>
        </a:prstGeom>
        <a:solidFill>
          <a:srgbClr val="9BA97B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TF-IDF Vectorizer</a:t>
          </a:r>
        </a:p>
      </dsp:txBody>
      <dsp:txXfrm>
        <a:off x="70537" y="3135762"/>
        <a:ext cx="6594369" cy="13038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F3B42-3B8B-4F7C-840E-3CEF4520BAA8}">
      <dsp:nvSpPr>
        <dsp:cNvPr id="0" name=""/>
        <dsp:cNvSpPr/>
      </dsp:nvSpPr>
      <dsp:spPr>
        <a:xfrm>
          <a:off x="0" y="389884"/>
          <a:ext cx="6303729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239" tIns="291592" rIns="48923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Count Vectorizer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TF-IDF Vectorizer</a:t>
          </a:r>
        </a:p>
      </dsp:txBody>
      <dsp:txXfrm>
        <a:off x="0" y="389884"/>
        <a:ext cx="6303729" cy="815850"/>
      </dsp:txXfrm>
    </dsp:sp>
    <dsp:sp modelId="{B1A7DB3C-C684-4ACA-A17F-6DACE322DE2A}">
      <dsp:nvSpPr>
        <dsp:cNvPr id="0" name=""/>
        <dsp:cNvSpPr/>
      </dsp:nvSpPr>
      <dsp:spPr>
        <a:xfrm>
          <a:off x="315186" y="183244"/>
          <a:ext cx="4412610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86" tIns="0" rIns="16678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Latent Dirichlet Allocation (LDA)</a:t>
          </a:r>
        </a:p>
      </dsp:txBody>
      <dsp:txXfrm>
        <a:off x="335361" y="203419"/>
        <a:ext cx="4372260" cy="372930"/>
      </dsp:txXfrm>
    </dsp:sp>
    <dsp:sp modelId="{2B8EE1ED-35D2-41C3-94BF-86CA90D884B0}">
      <dsp:nvSpPr>
        <dsp:cNvPr id="0" name=""/>
        <dsp:cNvSpPr/>
      </dsp:nvSpPr>
      <dsp:spPr>
        <a:xfrm>
          <a:off x="0" y="1487974"/>
          <a:ext cx="6303729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88907"/>
              <a:satOff val="6"/>
              <a:lumOff val="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239" tIns="291592" rIns="48923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Count Vectorizer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TF-IDF Vectorizer</a:t>
          </a:r>
        </a:p>
      </dsp:txBody>
      <dsp:txXfrm>
        <a:off x="0" y="1487974"/>
        <a:ext cx="6303729" cy="815850"/>
      </dsp:txXfrm>
    </dsp:sp>
    <dsp:sp modelId="{8609FB96-593F-432B-B383-1682D6BC0C1D}">
      <dsp:nvSpPr>
        <dsp:cNvPr id="0" name=""/>
        <dsp:cNvSpPr/>
      </dsp:nvSpPr>
      <dsp:spPr>
        <a:xfrm>
          <a:off x="315186" y="1281334"/>
          <a:ext cx="4412610" cy="413280"/>
        </a:xfrm>
        <a:prstGeom prst="roundRect">
          <a:avLst/>
        </a:prstGeom>
        <a:solidFill>
          <a:srgbClr val="BE7E7B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86" tIns="0" rIns="16678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Latent Semantic Analysis (LSA)</a:t>
          </a:r>
        </a:p>
      </dsp:txBody>
      <dsp:txXfrm>
        <a:off x="335361" y="1301509"/>
        <a:ext cx="4372260" cy="372930"/>
      </dsp:txXfrm>
    </dsp:sp>
    <dsp:sp modelId="{166CA798-E4F6-4855-B738-4DDE3D37D8A7}">
      <dsp:nvSpPr>
        <dsp:cNvPr id="0" name=""/>
        <dsp:cNvSpPr/>
      </dsp:nvSpPr>
      <dsp:spPr>
        <a:xfrm>
          <a:off x="0" y="2586064"/>
          <a:ext cx="6303729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77813"/>
              <a:satOff val="11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239" tIns="291592" rIns="48923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Count Vectorizer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TF-IDF Vectorizer</a:t>
          </a:r>
        </a:p>
      </dsp:txBody>
      <dsp:txXfrm>
        <a:off x="0" y="2586064"/>
        <a:ext cx="6303729" cy="815850"/>
      </dsp:txXfrm>
    </dsp:sp>
    <dsp:sp modelId="{BFCC601C-B136-4765-B0A4-81AA2DBEF712}">
      <dsp:nvSpPr>
        <dsp:cNvPr id="0" name=""/>
        <dsp:cNvSpPr/>
      </dsp:nvSpPr>
      <dsp:spPr>
        <a:xfrm>
          <a:off x="315186" y="2379424"/>
          <a:ext cx="4412610" cy="413280"/>
        </a:xfrm>
        <a:prstGeom prst="roundRect">
          <a:avLst/>
        </a:prstGeom>
        <a:solidFill>
          <a:srgbClr val="BE7E7B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86" tIns="0" rIns="16678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Non-Negative Matrix Factorization (</a:t>
          </a:r>
          <a:r>
            <a:rPr lang="en-US" sz="14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NMF</a:t>
          </a:r>
          <a:r>
            <a:rPr lang="en-US" sz="1400" kern="1200" dirty="0"/>
            <a:t>)</a:t>
          </a:r>
        </a:p>
      </dsp:txBody>
      <dsp:txXfrm>
        <a:off x="335361" y="2399599"/>
        <a:ext cx="4372260" cy="372930"/>
      </dsp:txXfrm>
    </dsp:sp>
    <dsp:sp modelId="{497F16D3-EDEA-46C7-AFA6-1C47F0A34444}">
      <dsp:nvSpPr>
        <dsp:cNvPr id="0" name=""/>
        <dsp:cNvSpPr/>
      </dsp:nvSpPr>
      <dsp:spPr>
        <a:xfrm>
          <a:off x="0" y="3684154"/>
          <a:ext cx="6303729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66720"/>
              <a:satOff val="17"/>
              <a:lumOff val="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239" tIns="291592" rIns="48923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Count Vectorizer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TF-IDF Vectorizer</a:t>
          </a:r>
        </a:p>
      </dsp:txBody>
      <dsp:txXfrm>
        <a:off x="0" y="3684154"/>
        <a:ext cx="6303729" cy="815850"/>
      </dsp:txXfrm>
    </dsp:sp>
    <dsp:sp modelId="{0802D2E7-63C2-4C9D-8B33-42C70E8B461F}">
      <dsp:nvSpPr>
        <dsp:cNvPr id="0" name=""/>
        <dsp:cNvSpPr/>
      </dsp:nvSpPr>
      <dsp:spPr>
        <a:xfrm>
          <a:off x="315186" y="3477514"/>
          <a:ext cx="4412610" cy="413280"/>
        </a:xfrm>
        <a:prstGeom prst="roundRect">
          <a:avLst/>
        </a:prstGeom>
        <a:solidFill>
          <a:srgbClr val="BE7E7B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86" tIns="0" rIns="16678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CorEx</a:t>
          </a:r>
          <a:endParaRPr lang="en-US" sz="1400" kern="1200" dirty="0">
            <a:solidFill>
              <a:srgbClr val="FFFFFF"/>
            </a:solidFill>
            <a:latin typeface="Avenir Next LT Pro"/>
            <a:ea typeface="+mn-ea"/>
            <a:cs typeface="+mn-cs"/>
          </a:endParaRPr>
        </a:p>
      </dsp:txBody>
      <dsp:txXfrm>
        <a:off x="335361" y="3497689"/>
        <a:ext cx="4372260" cy="372930"/>
      </dsp:txXfrm>
    </dsp:sp>
    <dsp:sp modelId="{00F34B38-4C21-40C9-A3A1-060F4EEAD656}">
      <dsp:nvSpPr>
        <dsp:cNvPr id="0" name=""/>
        <dsp:cNvSpPr/>
      </dsp:nvSpPr>
      <dsp:spPr>
        <a:xfrm>
          <a:off x="0" y="4782244"/>
          <a:ext cx="6303729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555627"/>
              <a:satOff val="22"/>
              <a:lumOff val="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239" tIns="291592" rIns="48923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TF-IDF Vectorizer</a:t>
          </a:r>
        </a:p>
      </dsp:txBody>
      <dsp:txXfrm>
        <a:off x="0" y="4782244"/>
        <a:ext cx="6303729" cy="595350"/>
      </dsp:txXfrm>
    </dsp:sp>
    <dsp:sp modelId="{FFC97F1F-D4EF-49DF-8D7D-2F5E6F2A966A}">
      <dsp:nvSpPr>
        <dsp:cNvPr id="0" name=""/>
        <dsp:cNvSpPr/>
      </dsp:nvSpPr>
      <dsp:spPr>
        <a:xfrm>
          <a:off x="312044" y="4575604"/>
          <a:ext cx="4412610" cy="413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86" tIns="0" rIns="16678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CorEx</a:t>
          </a:r>
          <a:r>
            <a:rPr lang="en-US" sz="1400" kern="1200" dirty="0"/>
            <a:t> with Anchors</a:t>
          </a:r>
        </a:p>
      </dsp:txBody>
      <dsp:txXfrm>
        <a:off x="332219" y="4595779"/>
        <a:ext cx="4372260" cy="3729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37B0E-4B00-4411-957D-510ED317AC2E}">
      <dsp:nvSpPr>
        <dsp:cNvPr id="0" name=""/>
        <dsp:cNvSpPr/>
      </dsp:nvSpPr>
      <dsp:spPr>
        <a:xfrm>
          <a:off x="0" y="903636"/>
          <a:ext cx="6303729" cy="1668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73849-C13C-4C08-85D3-5DD3A8E95493}">
      <dsp:nvSpPr>
        <dsp:cNvPr id="0" name=""/>
        <dsp:cNvSpPr/>
      </dsp:nvSpPr>
      <dsp:spPr>
        <a:xfrm>
          <a:off x="504646" y="1278992"/>
          <a:ext cx="917538" cy="9175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257BE-055C-48F8-8160-9A2E6D39A328}">
      <dsp:nvSpPr>
        <dsp:cNvPr id="0" name=""/>
        <dsp:cNvSpPr/>
      </dsp:nvSpPr>
      <dsp:spPr>
        <a:xfrm>
          <a:off x="1926830" y="903636"/>
          <a:ext cx="4376898" cy="166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557" tIns="176557" rIns="176557" bIns="17655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Classification</a:t>
          </a:r>
        </a:p>
      </dsp:txBody>
      <dsp:txXfrm>
        <a:off x="1926830" y="903636"/>
        <a:ext cx="4376898" cy="1668251"/>
      </dsp:txXfrm>
    </dsp:sp>
    <dsp:sp modelId="{89B99A53-F51A-40E6-AB51-916B54F29B1E}">
      <dsp:nvSpPr>
        <dsp:cNvPr id="0" name=""/>
        <dsp:cNvSpPr/>
      </dsp:nvSpPr>
      <dsp:spPr>
        <a:xfrm>
          <a:off x="0" y="2988950"/>
          <a:ext cx="6303729" cy="1668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BB4D8-DF2B-4335-AE1B-2B63D8A9567C}">
      <dsp:nvSpPr>
        <dsp:cNvPr id="0" name=""/>
        <dsp:cNvSpPr/>
      </dsp:nvSpPr>
      <dsp:spPr>
        <a:xfrm>
          <a:off x="504646" y="3364307"/>
          <a:ext cx="917538" cy="9175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80483-301C-4B35-A3E6-1BF5E2CEA003}">
      <dsp:nvSpPr>
        <dsp:cNvPr id="0" name=""/>
        <dsp:cNvSpPr/>
      </dsp:nvSpPr>
      <dsp:spPr>
        <a:xfrm>
          <a:off x="1926830" y="2988950"/>
          <a:ext cx="4376898" cy="166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557" tIns="176557" rIns="176557" bIns="17655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Find more similar articles</a:t>
          </a:r>
        </a:p>
      </dsp:txBody>
      <dsp:txXfrm>
        <a:off x="1926830" y="2988950"/>
        <a:ext cx="4376898" cy="1668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32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23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20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76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9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013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6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44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21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20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88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3CDC6-9375-4FBC-A82A-16C32FA55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78" y="1759339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sz="5100" b="1" i="0" dirty="0">
                <a:effectLst/>
                <a:latin typeface="-apple-system"/>
              </a:rPr>
              <a:t>Arabic News Articles</a:t>
            </a:r>
            <a:br>
              <a:rPr lang="en-US" sz="5100" b="1" i="0" dirty="0">
                <a:effectLst/>
                <a:latin typeface="-apple-system"/>
              </a:rPr>
            </a:br>
            <a:endParaRPr lang="en-US" sz="51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20A6F9-65E9-403D-B811-26AB7DAF3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97" t="11070" r="13606" b="4998"/>
          <a:stretch/>
        </p:blipFill>
        <p:spPr>
          <a:xfrm>
            <a:off x="6767684" y="-57150"/>
            <a:ext cx="5424316" cy="6915150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81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644571D5-96EB-4633-8644-45AA70519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03" y="4545262"/>
            <a:ext cx="399821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Alanoud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Alosaimi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 &amp;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Mashael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alfehaid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1D1C1D"/>
              </a:solidFill>
              <a:effectLst/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4470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8F47-662F-4722-B822-7D52867A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CorEx</a:t>
            </a:r>
            <a:r>
              <a:rPr lang="en-US" dirty="0"/>
              <a:t> | TF-IDF Vectorizer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5AB1-4B3A-4E4D-8352-DF3A06487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داعش,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قتل,تنظيم,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هجوم,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سوري,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ارهاب,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تركي,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مقاتل,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كردستان,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مقتل (إرهاب)</a:t>
            </a:r>
            <a:endParaRPr lang="en-US" sz="2000" dirty="0">
              <a:solidFill>
                <a:srgbClr val="1D1C1D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فريق,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كره,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اعب,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ناد,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لاعب,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مدرب,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معسكر,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لكر,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اتحاد,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موسم  (رياضة ) </a:t>
            </a:r>
            <a:endParaRPr lang="en-US" sz="2000" dirty="0">
              <a:solidFill>
                <a:srgbClr val="1D1C1D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جامعه ,طلاب ,تعليم ,انتخابيه ,جامع ,بلديه ,مدارس ,قبول ,مرشح ,ناخب (تعليم)</a:t>
            </a:r>
            <a:endParaRPr lang="en-US" sz="2000" dirty="0">
              <a:solidFill>
                <a:srgbClr val="1D1C1D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اسعار,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سوق,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مايه,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نفط,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اسهم,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تراجع,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مليار,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موشر,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دولار,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ميه (مالية)</a:t>
            </a:r>
            <a:endParaRPr lang="en-US" sz="2000" dirty="0">
              <a:solidFill>
                <a:srgbClr val="1D1C1D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وزراء,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حكومه,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عدن,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حوث,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يمن,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مقاومه,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لاغاث,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يمنيه,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تحالف,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انسانيه ( سياسية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مرض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,علاج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مستشف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طبيه,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صحيه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طفله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مريض,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امراض,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فيروس,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صحه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صح</a:t>
            </a: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ة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endParaRPr lang="en-US" sz="2000" dirty="0">
              <a:solidFill>
                <a:srgbClr val="1D1C1D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حفل,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مهرج,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عاليا,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عيد,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فعال,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مسرح,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تهان,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عروض,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فطر,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زوار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)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ترفيه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امطار,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رياح,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سطحيه,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حراره,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طقس,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افقيه,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هطول,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كمساع,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لارصاد,</a:t>
            </a:r>
            <a:r>
              <a:rPr lang="en-US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غزير ( طقس)</a:t>
            </a:r>
            <a:endParaRPr lang="en-US" sz="2000" dirty="0">
              <a:solidFill>
                <a:srgbClr val="1D1C1D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فكر,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كتاب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دين,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لماذ,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شيء,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مسلم,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كثير,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كاتب,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نفس,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لان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)  </a:t>
            </a:r>
            <a:r>
              <a:rPr lang="en-US" sz="200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ثقافة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endParaRPr lang="en-US" sz="2000" dirty="0">
              <a:solidFill>
                <a:srgbClr val="1D1C1D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شهداء,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شهيد,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طوار,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عسير,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مسجد,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استشهاد,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تفجير,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تعاز,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امن,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يتغمد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)</a:t>
            </a:r>
            <a:r>
              <a:rPr lang="en-US" sz="200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حرب</a:t>
            </a:r>
            <a:r>
              <a:rPr lang="en-US" sz="20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5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0F592-1A81-444F-8890-791CB5D2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work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7CF9EB-B00D-45C8-B0B8-F698DAA452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681544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9C93-AC4B-4176-9CF1-5C5E9D95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823D-BC12-4E10-8202-7A736BA28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Time</a:t>
            </a:r>
            <a:endParaRPr lang="ar-SA" dirty="0"/>
          </a:p>
          <a:p>
            <a:pPr>
              <a:lnSpc>
                <a:spcPct val="200000"/>
              </a:lnSpc>
            </a:pPr>
            <a:r>
              <a:rPr lang="en-US" dirty="0"/>
              <a:t>Arabic </a:t>
            </a:r>
            <a:r>
              <a:rPr lang="en-US" altLang="en-US" dirty="0"/>
              <a:t>libraries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altLang="en-US" dirty="0"/>
              <a:t>Download</a:t>
            </a:r>
            <a:r>
              <a:rPr lang="en-US" dirty="0"/>
              <a:t> </a:t>
            </a:r>
            <a:r>
              <a:rPr lang="en-US" altLang="en-US" dirty="0"/>
              <a:t>libraries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ar-SA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93CAB3-D935-46F2-9F6B-BBE879252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4237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37B836-FBE5-47B9-8C12-D6848D7EA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9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89BC3-900E-48A9-A5E3-A74206D6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495" y="2086157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your listening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27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1ABE4-4CFD-4323-8005-F60424FA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A61585-57A3-4504-95A1-6870A15C13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051342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04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322BC-638A-459F-B39C-1696BEE5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378" y="2159354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16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D90F-E609-4E1E-BE9D-8B0B1701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TOOLS</a:t>
            </a:r>
            <a:endParaRPr lang="en-US" dirty="0"/>
          </a:p>
        </p:txBody>
      </p:sp>
      <p:pic>
        <p:nvPicPr>
          <p:cNvPr id="4" name="Picture 30">
            <a:extLst>
              <a:ext uri="{FF2B5EF4-FFF2-40B4-BE49-F238E27FC236}">
                <a16:creationId xmlns:a16="http://schemas.microsoft.com/office/drawing/2014/main" id="{D7667AB9-87EB-42E3-AF40-19C3544DB1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076" b="8238"/>
          <a:stretch/>
        </p:blipFill>
        <p:spPr>
          <a:xfrm>
            <a:off x="1605955" y="1844296"/>
            <a:ext cx="1036928" cy="115735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36544B-2498-4D37-89E8-CC9658AB4CB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-601145" y="2433943"/>
            <a:ext cx="5654040" cy="16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en-GB" sz="1400" dirty="0">
                <a:solidFill>
                  <a:schemeClr val="tx1"/>
                </a:solidFill>
              </a:rPr>
              <a:t>Numpy</a:t>
            </a:r>
            <a:endParaRPr lang="en-SA" sz="1400" dirty="0">
              <a:solidFill>
                <a:schemeClr val="tx1"/>
              </a:solidFill>
            </a:endParaRPr>
          </a:p>
        </p:txBody>
      </p:sp>
      <p:pic>
        <p:nvPicPr>
          <p:cNvPr id="6" name="Picture 31">
            <a:extLst>
              <a:ext uri="{FF2B5EF4-FFF2-40B4-BE49-F238E27FC236}">
                <a16:creationId xmlns:a16="http://schemas.microsoft.com/office/drawing/2014/main" id="{A1E90041-EFC9-40FF-8C10-AED2E2915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02" y="3849693"/>
            <a:ext cx="885181" cy="88518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E2F27AC-ABE1-404E-BBF2-CD37079065D3}"/>
              </a:ext>
            </a:extLst>
          </p:cNvPr>
          <p:cNvSpPr txBox="1">
            <a:spLocks/>
          </p:cNvSpPr>
          <p:nvPr/>
        </p:nvSpPr>
        <p:spPr>
          <a:xfrm>
            <a:off x="1434943" y="4974673"/>
            <a:ext cx="1581864" cy="27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en-GB" sz="1400" dirty="0">
                <a:solidFill>
                  <a:schemeClr val="tx1"/>
                </a:solidFill>
              </a:rPr>
              <a:t>Seaborn</a:t>
            </a:r>
            <a:endParaRPr lang="en-SA" sz="1400" dirty="0">
              <a:solidFill>
                <a:schemeClr val="tx1"/>
              </a:solidFill>
            </a:endParaRPr>
          </a:p>
        </p:txBody>
      </p:sp>
      <p:pic>
        <p:nvPicPr>
          <p:cNvPr id="8" name="Picture 21">
            <a:extLst>
              <a:ext uri="{FF2B5EF4-FFF2-40B4-BE49-F238E27FC236}">
                <a16:creationId xmlns:a16="http://schemas.microsoft.com/office/drawing/2014/main" id="{9008FA55-786F-41A6-94A5-3579FFC88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712" y="1975274"/>
            <a:ext cx="885181" cy="10263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C6CD1-C7CC-4BA7-A689-6933DFC125F6}"/>
              </a:ext>
            </a:extLst>
          </p:cNvPr>
          <p:cNvSpPr txBox="1"/>
          <p:nvPr/>
        </p:nvSpPr>
        <p:spPr>
          <a:xfrm>
            <a:off x="4241750" y="3074673"/>
            <a:ext cx="6663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solidFill>
                  <a:schemeClr val="tx1"/>
                </a:solidFill>
              </a:rPr>
              <a:t>Jupyter</a:t>
            </a:r>
            <a:endParaRPr lang="en-US" dirty="0"/>
          </a:p>
        </p:txBody>
      </p:sp>
      <p:pic>
        <p:nvPicPr>
          <p:cNvPr id="11" name="Picture 29">
            <a:extLst>
              <a:ext uri="{FF2B5EF4-FFF2-40B4-BE49-F238E27FC236}">
                <a16:creationId xmlns:a16="http://schemas.microsoft.com/office/drawing/2014/main" id="{5EF4AA68-D497-4861-90DB-2593FEA4E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750" y="3862603"/>
            <a:ext cx="1059103" cy="10594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79BC4E-F43C-49AF-86E4-160871AC0CA1}"/>
              </a:ext>
            </a:extLst>
          </p:cNvPr>
          <p:cNvSpPr txBox="1"/>
          <p:nvPr/>
        </p:nvSpPr>
        <p:spPr>
          <a:xfrm>
            <a:off x="4046501" y="4972899"/>
            <a:ext cx="6660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</a:rPr>
              <a:t>Matplotlib</a:t>
            </a:r>
            <a:endParaRPr lang="en-US" dirty="0"/>
          </a:p>
        </p:txBody>
      </p:sp>
      <p:pic>
        <p:nvPicPr>
          <p:cNvPr id="14" name="Picture 28">
            <a:extLst>
              <a:ext uri="{FF2B5EF4-FFF2-40B4-BE49-F238E27FC236}">
                <a16:creationId xmlns:a16="http://schemas.microsoft.com/office/drawing/2014/main" id="{2DCEAB82-2EAD-4E43-942D-19587DD943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3492"/>
          <a:stretch/>
        </p:blipFill>
        <p:spPr>
          <a:xfrm>
            <a:off x="7122547" y="1844296"/>
            <a:ext cx="930448" cy="141552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01809FF-ED7E-4CAD-B5C9-943CDA5EF86E}"/>
              </a:ext>
            </a:extLst>
          </p:cNvPr>
          <p:cNvSpPr txBox="1">
            <a:spLocks/>
          </p:cNvSpPr>
          <p:nvPr/>
        </p:nvSpPr>
        <p:spPr>
          <a:xfrm>
            <a:off x="6692209" y="3229128"/>
            <a:ext cx="1619484" cy="21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en-GB" sz="1400" dirty="0">
                <a:solidFill>
                  <a:schemeClr val="tx1"/>
                </a:solidFill>
              </a:rPr>
              <a:t>Pandas</a:t>
            </a:r>
            <a:endParaRPr lang="en-SA" sz="1400" dirty="0">
              <a:solidFill>
                <a:schemeClr val="tx1"/>
              </a:solidFill>
            </a:endParaRPr>
          </a:p>
        </p:txBody>
      </p:sp>
      <p:pic>
        <p:nvPicPr>
          <p:cNvPr id="16" name="Picture 29">
            <a:extLst>
              <a:ext uri="{FF2B5EF4-FFF2-40B4-BE49-F238E27FC236}">
                <a16:creationId xmlns:a16="http://schemas.microsoft.com/office/drawing/2014/main" id="{34117437-D5B6-4410-9AA4-48DF4AC8EC9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923580" y="4112162"/>
            <a:ext cx="1156741" cy="62271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7883E3B-4447-4DA3-A97F-F007EBFF65FE}"/>
              </a:ext>
            </a:extLst>
          </p:cNvPr>
          <p:cNvSpPr txBox="1">
            <a:spLocks/>
          </p:cNvSpPr>
          <p:nvPr/>
        </p:nvSpPr>
        <p:spPr>
          <a:xfrm>
            <a:off x="6692209" y="4959542"/>
            <a:ext cx="1619489" cy="22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200" b="0" i="0" u="none" strike="noStrike" cap="none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en-GB" sz="1400" dirty="0">
                <a:solidFill>
                  <a:schemeClr val="tx1"/>
                </a:solidFill>
              </a:rPr>
              <a:t>Scikit-Learn</a:t>
            </a:r>
            <a:endParaRPr lang="en-SA" sz="1400" dirty="0">
              <a:solidFill>
                <a:schemeClr val="tx1"/>
              </a:solidFill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0211F720-23A5-4EA3-9E6F-6066D0FC86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531" y="1890152"/>
            <a:ext cx="1378070" cy="1415529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F0932230-2D4D-4E0C-8C73-AD541926A3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885" y="4057421"/>
            <a:ext cx="1686326" cy="112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2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2DC39-A1ED-4869-92DB-9A616B12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Dataset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8F9EEB3-CB5A-4608-B0F0-63C9DFEC5F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292178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97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01F25-E515-47E5-A454-C5275435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EDA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36B3E8F-625C-4298-840C-28D865681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166452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97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A23B3-EE1E-41A9-8D2B-B397BFEA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FFFFFF"/>
                </a:solidFill>
                <a:effectLst/>
                <a:latin typeface="-apple-system"/>
              </a:rPr>
              <a:t>Preprocess 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BB37786-29C0-4818-89AD-2D535FCF3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200017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59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4AF9F-203B-44AF-A31A-10FF5C9FA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Embedding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BED121-63B9-4756-9593-DAC2608A5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197032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48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794E4-86CE-4539-854A-BAD0E086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Topics modeling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A20543C-BB78-48CA-9501-B2626DBF6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545331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93810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436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Aharoni</vt:lpstr>
      <vt:lpstr>-apple-system</vt:lpstr>
      <vt:lpstr>Arial</vt:lpstr>
      <vt:lpstr>Avenir Next LT Pro</vt:lpstr>
      <vt:lpstr>Calibri</vt:lpstr>
      <vt:lpstr>Merriweather Black</vt:lpstr>
      <vt:lpstr>Roboto</vt:lpstr>
      <vt:lpstr>Slack-Lato</vt:lpstr>
      <vt:lpstr>ShapesVTI</vt:lpstr>
      <vt:lpstr>Arabic News Articles </vt:lpstr>
      <vt:lpstr>workflow</vt:lpstr>
      <vt:lpstr>Introduction</vt:lpstr>
      <vt:lpstr>TOOLS</vt:lpstr>
      <vt:lpstr>Dataset</vt:lpstr>
      <vt:lpstr>EDA</vt:lpstr>
      <vt:lpstr>Preprocess  </vt:lpstr>
      <vt:lpstr>Embedding</vt:lpstr>
      <vt:lpstr>Topics modeling</vt:lpstr>
      <vt:lpstr>CorEx | TF-IDF Vectorizer</vt:lpstr>
      <vt:lpstr>Future work </vt:lpstr>
      <vt:lpstr>Challenges</vt:lpstr>
      <vt:lpstr>Thanks for your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Arabic News Articles</dc:title>
  <dc:creator>حفصه</dc:creator>
  <cp:lastModifiedBy>حفصه الفهيد</cp:lastModifiedBy>
  <cp:revision>3</cp:revision>
  <dcterms:created xsi:type="dcterms:W3CDTF">2021-12-29T21:53:50Z</dcterms:created>
  <dcterms:modified xsi:type="dcterms:W3CDTF">2021-12-30T20:50:13Z</dcterms:modified>
</cp:coreProperties>
</file>