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83" r:id="rId3"/>
    <p:sldId id="257" r:id="rId4"/>
    <p:sldId id="258" r:id="rId5"/>
    <p:sldId id="315" r:id="rId6"/>
    <p:sldId id="312" r:id="rId7"/>
    <p:sldId id="314" r:id="rId8"/>
    <p:sldId id="313" r:id="rId9"/>
    <p:sldId id="320" r:id="rId10"/>
    <p:sldId id="282" r:id="rId11"/>
    <p:sldId id="322" r:id="rId12"/>
    <p:sldId id="317" r:id="rId13"/>
    <p:sldId id="316" r:id="rId14"/>
    <p:sldId id="319" r:id="rId15"/>
    <p:sldId id="311" r:id="rId16"/>
  </p:sldIdLst>
  <p:sldSz cx="9144000" cy="5143500" type="screen16x9"/>
  <p:notesSz cx="6858000" cy="9144000"/>
  <p:embeddedFontLst>
    <p:embeddedFont>
      <p:font typeface="Kanit" panose="020B0604020202020204" charset="-34"/>
      <p:regular r:id="rId18"/>
      <p:bold r:id="rId19"/>
      <p:italic r:id="rId20"/>
      <p:boldItalic r:id="rId21"/>
    </p:embeddedFont>
    <p:embeddedFont>
      <p:font typeface="Kanit ExtraBold" panose="020B0604020202020204" charset="-34"/>
      <p:bold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Montserrat Light" panose="00000400000000000000" pitchFamily="2" charset="0"/>
      <p:regular r:id="rId28"/>
      <p:bold r:id="rId29"/>
      <p:italic r:id="rId30"/>
      <p:boldItalic r:id="rId31"/>
    </p:embeddedFont>
    <p:embeddedFont>
      <p:font typeface="Montserrat SemiBold" panose="00000700000000000000" pitchFamily="2" charset="0"/>
      <p:regular r:id="rId32"/>
      <p:bold r:id="rId33"/>
      <p:italic r:id="rId34"/>
      <p:boldItalic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9387C8-7D9D-465F-8426-E34F1E89E91D}">
  <a:tblStyle styleId="{979387C8-7D9D-465F-8426-E34F1E89E9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بلا نمط، بلا شبكة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النمط الفاتح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نمط فاتح 2 - تميي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7" autoAdjust="0"/>
    <p:restoredTop sz="95256" autoAdjust="0"/>
  </p:normalViewPr>
  <p:slideViewPr>
    <p:cSldViewPr snapToGrid="0">
      <p:cViewPr>
        <p:scale>
          <a:sx n="110" d="100"/>
          <a:sy n="110" d="100"/>
        </p:scale>
        <p:origin x="5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77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d8803e383e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d8803e383e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d3ded91131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d3ded91131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d3ded91131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d3ded91131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323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750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000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d8803e383e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d8803e383e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3ded91161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3ded91161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06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288925"/>
            <a:ext cx="4975200" cy="15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>
                <a:solidFill>
                  <a:schemeClr val="accent2"/>
                </a:solidFill>
                <a:latin typeface="Kanit ExtraBold"/>
                <a:ea typeface="Kanit ExtraBold"/>
                <a:cs typeface="Kanit ExtraBold"/>
                <a:sym typeface="Kan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2845075"/>
            <a:ext cx="33825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258A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 flipH="1">
            <a:off x="1961793" y="1844534"/>
            <a:ext cx="1256625" cy="5332111"/>
          </a:xfrm>
          <a:custGeom>
            <a:avLst/>
            <a:gdLst/>
            <a:ahLst/>
            <a:cxnLst/>
            <a:rect l="l" t="t" r="r" b="b"/>
            <a:pathLst>
              <a:path w="37601" h="99885" extrusionOk="0">
                <a:moveTo>
                  <a:pt x="37601" y="1"/>
                </a:moveTo>
                <a:lnTo>
                  <a:pt x="9682" y="825"/>
                </a:lnTo>
                <a:cubicBezTo>
                  <a:pt x="9543" y="846"/>
                  <a:pt x="9404" y="853"/>
                  <a:pt x="9264" y="853"/>
                </a:cubicBezTo>
                <a:cubicBezTo>
                  <a:pt x="8964" y="853"/>
                  <a:pt x="8662" y="821"/>
                  <a:pt x="8362" y="821"/>
                </a:cubicBezTo>
                <a:cubicBezTo>
                  <a:pt x="8168" y="821"/>
                  <a:pt x="7975" y="834"/>
                  <a:pt x="7782" y="878"/>
                </a:cubicBezTo>
                <a:cubicBezTo>
                  <a:pt x="2411" y="2202"/>
                  <a:pt x="0" y="9931"/>
                  <a:pt x="0" y="14753"/>
                </a:cubicBezTo>
                <a:cubicBezTo>
                  <a:pt x="13" y="22587"/>
                  <a:pt x="4887" y="27526"/>
                  <a:pt x="11175" y="31365"/>
                </a:cubicBezTo>
                <a:cubicBezTo>
                  <a:pt x="14936" y="33657"/>
                  <a:pt x="18814" y="35872"/>
                  <a:pt x="22036" y="38911"/>
                </a:cubicBezTo>
                <a:cubicBezTo>
                  <a:pt x="26412" y="43038"/>
                  <a:pt x="28561" y="48461"/>
                  <a:pt x="27487" y="54475"/>
                </a:cubicBezTo>
                <a:cubicBezTo>
                  <a:pt x="26582" y="59545"/>
                  <a:pt x="23857" y="63999"/>
                  <a:pt x="21892" y="68690"/>
                </a:cubicBezTo>
                <a:cubicBezTo>
                  <a:pt x="19953" y="73328"/>
                  <a:pt x="19612" y="78568"/>
                  <a:pt x="20910" y="83429"/>
                </a:cubicBezTo>
                <a:cubicBezTo>
                  <a:pt x="22363" y="88827"/>
                  <a:pt x="26098" y="94709"/>
                  <a:pt x="31417" y="96936"/>
                </a:cubicBezTo>
                <a:cubicBezTo>
                  <a:pt x="32818" y="97539"/>
                  <a:pt x="36815" y="98665"/>
                  <a:pt x="37522" y="99884"/>
                </a:cubicBezTo>
                <a:lnTo>
                  <a:pt x="37601" y="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4694575" y="-303200"/>
            <a:ext cx="4507269" cy="2043538"/>
          </a:xfrm>
          <a:custGeom>
            <a:avLst/>
            <a:gdLst/>
            <a:ahLst/>
            <a:cxnLst/>
            <a:rect l="l" t="t" r="r" b="b"/>
            <a:pathLst>
              <a:path w="88892" h="26487" extrusionOk="0">
                <a:moveTo>
                  <a:pt x="88891" y="0"/>
                </a:moveTo>
                <a:lnTo>
                  <a:pt x="88423" y="291"/>
                </a:lnTo>
                <a:lnTo>
                  <a:pt x="88423" y="291"/>
                </a:lnTo>
                <a:cubicBezTo>
                  <a:pt x="88585" y="193"/>
                  <a:pt x="88742" y="96"/>
                  <a:pt x="88891" y="0"/>
                </a:cubicBezTo>
                <a:close/>
                <a:moveTo>
                  <a:pt x="88423" y="291"/>
                </a:moveTo>
                <a:lnTo>
                  <a:pt x="88423" y="291"/>
                </a:lnTo>
                <a:cubicBezTo>
                  <a:pt x="86968" y="1171"/>
                  <a:pt x="85076" y="2134"/>
                  <a:pt x="83874" y="3184"/>
                </a:cubicBezTo>
                <a:lnTo>
                  <a:pt x="144" y="3027"/>
                </a:lnTo>
                <a:lnTo>
                  <a:pt x="144" y="16757"/>
                </a:lnTo>
                <a:cubicBezTo>
                  <a:pt x="144" y="17032"/>
                  <a:pt x="0" y="17176"/>
                  <a:pt x="0" y="17451"/>
                </a:cubicBezTo>
                <a:cubicBezTo>
                  <a:pt x="1494" y="18237"/>
                  <a:pt x="2909" y="19875"/>
                  <a:pt x="4310" y="20883"/>
                </a:cubicBezTo>
                <a:cubicBezTo>
                  <a:pt x="9675" y="24771"/>
                  <a:pt x="16125" y="26486"/>
                  <a:pt x="22688" y="26486"/>
                </a:cubicBezTo>
                <a:cubicBezTo>
                  <a:pt x="23225" y="26486"/>
                  <a:pt x="23764" y="26475"/>
                  <a:pt x="24302" y="26452"/>
                </a:cubicBezTo>
                <a:cubicBezTo>
                  <a:pt x="31089" y="26164"/>
                  <a:pt x="37823" y="23320"/>
                  <a:pt x="43680" y="20032"/>
                </a:cubicBezTo>
                <a:cubicBezTo>
                  <a:pt x="52627" y="15001"/>
                  <a:pt x="63213" y="13756"/>
                  <a:pt x="73301" y="13573"/>
                </a:cubicBezTo>
                <a:cubicBezTo>
                  <a:pt x="76052" y="13534"/>
                  <a:pt x="78843" y="13377"/>
                  <a:pt x="81437" y="12460"/>
                </a:cubicBezTo>
                <a:cubicBezTo>
                  <a:pt x="86769" y="10560"/>
                  <a:pt x="88027" y="6276"/>
                  <a:pt x="88734" y="1127"/>
                </a:cubicBezTo>
                <a:cubicBezTo>
                  <a:pt x="88506" y="1110"/>
                  <a:pt x="88275" y="1105"/>
                  <a:pt x="88043" y="1105"/>
                </a:cubicBezTo>
                <a:cubicBezTo>
                  <a:pt x="87729" y="1105"/>
                  <a:pt x="87413" y="1114"/>
                  <a:pt x="87097" y="1114"/>
                </a:cubicBezTo>
                <a:lnTo>
                  <a:pt x="88423" y="29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5429250" y="-163275"/>
            <a:ext cx="3898500" cy="888000"/>
          </a:xfrm>
          <a:prstGeom prst="curvedConnector3">
            <a:avLst>
              <a:gd name="adj1" fmla="val 68062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2"/>
          <p:cNvCxnSpPr/>
          <p:nvPr/>
        </p:nvCxnSpPr>
        <p:spPr>
          <a:xfrm rot="-5400000" flipH="1">
            <a:off x="-418475" y="3806650"/>
            <a:ext cx="1632900" cy="1245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;p2"/>
          <p:cNvCxnSpPr/>
          <p:nvPr/>
        </p:nvCxnSpPr>
        <p:spPr>
          <a:xfrm rot="10800000" flipH="1">
            <a:off x="8220425" y="-428525"/>
            <a:ext cx="1454400" cy="780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>
            <a:off x="224525" y="4306650"/>
            <a:ext cx="2837100" cy="1118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2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13225" y="1169625"/>
            <a:ext cx="7717500" cy="3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003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25"/>
              <a:buAutoNum type="arabicPeriod"/>
              <a:defRPr sz="1225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alphaLcPeriod"/>
              <a:defRPr/>
            </a:lvl2pPr>
            <a:lvl3pPr marL="1371600" lvl="2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romanLcPeriod"/>
              <a:defRPr/>
            </a:lvl3pPr>
            <a:lvl4pPr marL="1828800" lvl="3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arabicPeriod"/>
              <a:defRPr/>
            </a:lvl4pPr>
            <a:lvl5pPr marL="2286000" lvl="4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alphaLcPeriod"/>
              <a:defRPr/>
            </a:lvl5pPr>
            <a:lvl6pPr marL="2743200" lvl="5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romanLcPeriod"/>
              <a:defRPr/>
            </a:lvl6pPr>
            <a:lvl7pPr marL="3200400" lvl="6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arabicPeriod"/>
              <a:defRPr/>
            </a:lvl7pPr>
            <a:lvl8pPr marL="3657600" lvl="7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alphaLcPeriod"/>
              <a:defRPr/>
            </a:lvl8pPr>
            <a:lvl9pPr marL="4114800" lvl="8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>
            <a:off x="6447058" y="37"/>
            <a:ext cx="2746267" cy="1254138"/>
          </a:xfrm>
          <a:custGeom>
            <a:avLst/>
            <a:gdLst/>
            <a:ahLst/>
            <a:cxnLst/>
            <a:rect l="l" t="t" r="r" b="b"/>
            <a:pathLst>
              <a:path w="66359" h="34245" extrusionOk="0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5947000" y="-10200"/>
            <a:ext cx="3248100" cy="1112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4"/>
          <p:cNvCxnSpPr/>
          <p:nvPr/>
        </p:nvCxnSpPr>
        <p:spPr>
          <a:xfrm rot="-5400000">
            <a:off x="7620200" y="-465300"/>
            <a:ext cx="1107900" cy="1038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E3F1FE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474375" y="2876550"/>
            <a:ext cx="24015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1475691" y="3335850"/>
            <a:ext cx="23991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5182635" y="2876550"/>
            <a:ext cx="24015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5183951" y="3335850"/>
            <a:ext cx="23991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-116243" y="3774500"/>
            <a:ext cx="2652701" cy="1369029"/>
          </a:xfrm>
          <a:custGeom>
            <a:avLst/>
            <a:gdLst/>
            <a:ahLst/>
            <a:cxnLst/>
            <a:rect l="l" t="t" r="r" b="b"/>
            <a:pathLst>
              <a:path w="66359" h="34245" extrusionOk="0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-5400000">
            <a:off x="6526658" y="1384714"/>
            <a:ext cx="4188076" cy="1046642"/>
          </a:xfrm>
          <a:custGeom>
            <a:avLst/>
            <a:gdLst/>
            <a:ahLst/>
            <a:cxnLst/>
            <a:rect l="l" t="t" r="r" b="b"/>
            <a:pathLst>
              <a:path w="92862" h="20271" extrusionOk="0">
                <a:moveTo>
                  <a:pt x="79072" y="0"/>
                </a:moveTo>
                <a:cubicBezTo>
                  <a:pt x="75484" y="0"/>
                  <a:pt x="71979" y="914"/>
                  <a:pt x="68756" y="2597"/>
                </a:cubicBezTo>
                <a:cubicBezTo>
                  <a:pt x="64327" y="4905"/>
                  <a:pt x="60752" y="7539"/>
                  <a:pt x="55670" y="7539"/>
                </a:cubicBezTo>
                <a:cubicBezTo>
                  <a:pt x="55446" y="7539"/>
                  <a:pt x="55218" y="7534"/>
                  <a:pt x="54987" y="7523"/>
                </a:cubicBezTo>
                <a:cubicBezTo>
                  <a:pt x="49392" y="7275"/>
                  <a:pt x="44480" y="4903"/>
                  <a:pt x="39134" y="3475"/>
                </a:cubicBezTo>
                <a:cubicBezTo>
                  <a:pt x="35751" y="2568"/>
                  <a:pt x="32183" y="2008"/>
                  <a:pt x="28644" y="2008"/>
                </a:cubicBezTo>
                <a:cubicBezTo>
                  <a:pt x="24153" y="2008"/>
                  <a:pt x="19707" y="2910"/>
                  <a:pt x="15736" y="5152"/>
                </a:cubicBezTo>
                <a:cubicBezTo>
                  <a:pt x="12709" y="6855"/>
                  <a:pt x="9119" y="8859"/>
                  <a:pt x="6604" y="11218"/>
                </a:cubicBezTo>
                <a:cubicBezTo>
                  <a:pt x="3840" y="13838"/>
                  <a:pt x="2071" y="17179"/>
                  <a:pt x="1" y="20271"/>
                </a:cubicBezTo>
                <a:lnTo>
                  <a:pt x="90570" y="20100"/>
                </a:lnTo>
                <a:cubicBezTo>
                  <a:pt x="90936" y="15948"/>
                  <a:pt x="92154" y="12397"/>
                  <a:pt x="92692" y="8244"/>
                </a:cubicBezTo>
                <a:cubicBezTo>
                  <a:pt x="92862" y="6947"/>
                  <a:pt x="92823" y="5270"/>
                  <a:pt x="91801" y="4183"/>
                </a:cubicBezTo>
                <a:cubicBezTo>
                  <a:pt x="90792" y="3907"/>
                  <a:pt x="90058" y="2990"/>
                  <a:pt x="89155" y="2427"/>
                </a:cubicBezTo>
                <a:cubicBezTo>
                  <a:pt x="87071" y="1143"/>
                  <a:pt x="84608" y="606"/>
                  <a:pt x="82237" y="239"/>
                </a:cubicBezTo>
                <a:cubicBezTo>
                  <a:pt x="81178" y="79"/>
                  <a:pt x="80122" y="0"/>
                  <a:pt x="79072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-397250" y="2969000"/>
            <a:ext cx="1603350" cy="3010850"/>
          </a:xfrm>
          <a:custGeom>
            <a:avLst/>
            <a:gdLst/>
            <a:ahLst/>
            <a:cxnLst/>
            <a:rect l="l" t="t" r="r" b="b"/>
            <a:pathLst>
              <a:path w="64134" h="120434" extrusionOk="0">
                <a:moveTo>
                  <a:pt x="0" y="0"/>
                </a:moveTo>
                <a:cubicBezTo>
                  <a:pt x="30193" y="6044"/>
                  <a:pt x="55846" y="38387"/>
                  <a:pt x="61889" y="68580"/>
                </a:cubicBezTo>
                <a:cubicBezTo>
                  <a:pt x="64190" y="80074"/>
                  <a:pt x="63561" y="91985"/>
                  <a:pt x="63561" y="103707"/>
                </a:cubicBezTo>
                <a:cubicBezTo>
                  <a:pt x="63561" y="107331"/>
                  <a:pt x="64707" y="111141"/>
                  <a:pt x="63561" y="114579"/>
                </a:cubicBezTo>
                <a:cubicBezTo>
                  <a:pt x="62944" y="116431"/>
                  <a:pt x="61609" y="120434"/>
                  <a:pt x="63561" y="120434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Google Shape;42;p5"/>
          <p:cNvSpPr/>
          <p:nvPr/>
        </p:nvSpPr>
        <p:spPr>
          <a:xfrm>
            <a:off x="7134027" y="-479137"/>
            <a:ext cx="4313400" cy="2737775"/>
          </a:xfrm>
          <a:custGeom>
            <a:avLst/>
            <a:gdLst/>
            <a:ahLst/>
            <a:cxnLst/>
            <a:rect l="l" t="t" r="r" b="b"/>
            <a:pathLst>
              <a:path w="172536" h="109511" extrusionOk="0">
                <a:moveTo>
                  <a:pt x="5686" y="0"/>
                </a:moveTo>
                <a:cubicBezTo>
                  <a:pt x="3369" y="3475"/>
                  <a:pt x="936" y="7171"/>
                  <a:pt x="250" y="11291"/>
                </a:cubicBezTo>
                <a:cubicBezTo>
                  <a:pt x="-1256" y="20330"/>
                  <a:pt x="5337" y="30096"/>
                  <a:pt x="12377" y="35963"/>
                </a:cubicBezTo>
                <a:cubicBezTo>
                  <a:pt x="21050" y="43191"/>
                  <a:pt x="37383" y="38641"/>
                  <a:pt x="44158" y="47672"/>
                </a:cubicBezTo>
                <a:cubicBezTo>
                  <a:pt x="51007" y="56802"/>
                  <a:pt x="53333" y="68870"/>
                  <a:pt x="60466" y="77780"/>
                </a:cubicBezTo>
                <a:cubicBezTo>
                  <a:pt x="68832" y="88232"/>
                  <a:pt x="79697" y="97209"/>
                  <a:pt x="91829" y="102870"/>
                </a:cubicBezTo>
                <a:cubicBezTo>
                  <a:pt x="116248" y="114264"/>
                  <a:pt x="145590" y="107470"/>
                  <a:pt x="172536" y="10747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Google Shape;43;p5"/>
          <p:cNvSpPr/>
          <p:nvPr/>
        </p:nvSpPr>
        <p:spPr>
          <a:xfrm>
            <a:off x="8405225" y="-250900"/>
            <a:ext cx="505950" cy="1264975"/>
          </a:xfrm>
          <a:custGeom>
            <a:avLst/>
            <a:gdLst/>
            <a:ahLst/>
            <a:cxnLst/>
            <a:rect l="l" t="t" r="r" b="b"/>
            <a:pathLst>
              <a:path w="20238" h="50599" extrusionOk="0">
                <a:moveTo>
                  <a:pt x="0" y="50599"/>
                </a:moveTo>
                <a:cubicBezTo>
                  <a:pt x="11678" y="46700"/>
                  <a:pt x="17874" y="31093"/>
                  <a:pt x="18818" y="18818"/>
                </a:cubicBezTo>
                <a:cubicBezTo>
                  <a:pt x="19299" y="12564"/>
                  <a:pt x="21623" y="5610"/>
                  <a:pt x="18818" y="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Google Shape;44;p5"/>
          <p:cNvSpPr/>
          <p:nvPr/>
        </p:nvSpPr>
        <p:spPr>
          <a:xfrm>
            <a:off x="1149975" y="4641700"/>
            <a:ext cx="1202225" cy="899050"/>
          </a:xfrm>
          <a:custGeom>
            <a:avLst/>
            <a:gdLst/>
            <a:ahLst/>
            <a:cxnLst/>
            <a:rect l="l" t="t" r="r" b="b"/>
            <a:pathLst>
              <a:path w="48089" h="35962" extrusionOk="0">
                <a:moveTo>
                  <a:pt x="0" y="0"/>
                </a:moveTo>
                <a:cubicBezTo>
                  <a:pt x="20016" y="0"/>
                  <a:pt x="39138" y="18059"/>
                  <a:pt x="48089" y="35962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E3F1FE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 rot="10800000" flipH="1">
            <a:off x="-230401" y="4592228"/>
            <a:ext cx="2470531" cy="1241247"/>
          </a:xfrm>
          <a:custGeom>
            <a:avLst/>
            <a:gdLst/>
            <a:ahLst/>
            <a:cxnLst/>
            <a:rect l="l" t="t" r="r" b="b"/>
            <a:pathLst>
              <a:path w="88892" h="26487" extrusionOk="0">
                <a:moveTo>
                  <a:pt x="88891" y="0"/>
                </a:moveTo>
                <a:lnTo>
                  <a:pt x="88423" y="291"/>
                </a:lnTo>
                <a:lnTo>
                  <a:pt x="88423" y="291"/>
                </a:lnTo>
                <a:cubicBezTo>
                  <a:pt x="88585" y="193"/>
                  <a:pt x="88742" y="96"/>
                  <a:pt x="88891" y="0"/>
                </a:cubicBezTo>
                <a:close/>
                <a:moveTo>
                  <a:pt x="88423" y="291"/>
                </a:moveTo>
                <a:lnTo>
                  <a:pt x="88423" y="291"/>
                </a:lnTo>
                <a:cubicBezTo>
                  <a:pt x="86968" y="1171"/>
                  <a:pt x="85076" y="2134"/>
                  <a:pt x="83874" y="3184"/>
                </a:cubicBezTo>
                <a:lnTo>
                  <a:pt x="144" y="3027"/>
                </a:lnTo>
                <a:lnTo>
                  <a:pt x="144" y="16757"/>
                </a:lnTo>
                <a:cubicBezTo>
                  <a:pt x="144" y="17032"/>
                  <a:pt x="0" y="17176"/>
                  <a:pt x="0" y="17451"/>
                </a:cubicBezTo>
                <a:cubicBezTo>
                  <a:pt x="1494" y="18237"/>
                  <a:pt x="2909" y="19875"/>
                  <a:pt x="4310" y="20883"/>
                </a:cubicBezTo>
                <a:cubicBezTo>
                  <a:pt x="9675" y="24771"/>
                  <a:pt x="16125" y="26486"/>
                  <a:pt x="22688" y="26486"/>
                </a:cubicBezTo>
                <a:cubicBezTo>
                  <a:pt x="23225" y="26486"/>
                  <a:pt x="23764" y="26475"/>
                  <a:pt x="24302" y="26452"/>
                </a:cubicBezTo>
                <a:cubicBezTo>
                  <a:pt x="31089" y="26164"/>
                  <a:pt x="37823" y="23320"/>
                  <a:pt x="43680" y="20032"/>
                </a:cubicBezTo>
                <a:cubicBezTo>
                  <a:pt x="52627" y="15001"/>
                  <a:pt x="63213" y="13756"/>
                  <a:pt x="73301" y="13573"/>
                </a:cubicBezTo>
                <a:cubicBezTo>
                  <a:pt x="76052" y="13534"/>
                  <a:pt x="78843" y="13377"/>
                  <a:pt x="81437" y="12460"/>
                </a:cubicBezTo>
                <a:cubicBezTo>
                  <a:pt x="86769" y="10560"/>
                  <a:pt x="88027" y="6276"/>
                  <a:pt x="88734" y="1127"/>
                </a:cubicBezTo>
                <a:cubicBezTo>
                  <a:pt x="88506" y="1110"/>
                  <a:pt x="88275" y="1105"/>
                  <a:pt x="88043" y="1105"/>
                </a:cubicBezTo>
                <a:cubicBezTo>
                  <a:pt x="87729" y="1105"/>
                  <a:pt x="87413" y="1114"/>
                  <a:pt x="87097" y="1114"/>
                </a:cubicBezTo>
                <a:lnTo>
                  <a:pt x="88423" y="29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 flipH="1">
            <a:off x="5054499" y="-174950"/>
            <a:ext cx="4165701" cy="1241247"/>
          </a:xfrm>
          <a:custGeom>
            <a:avLst/>
            <a:gdLst/>
            <a:ahLst/>
            <a:cxnLst/>
            <a:rect l="l" t="t" r="r" b="b"/>
            <a:pathLst>
              <a:path w="88892" h="26487" extrusionOk="0">
                <a:moveTo>
                  <a:pt x="88891" y="0"/>
                </a:moveTo>
                <a:lnTo>
                  <a:pt x="88423" y="291"/>
                </a:lnTo>
                <a:lnTo>
                  <a:pt x="88423" y="291"/>
                </a:lnTo>
                <a:cubicBezTo>
                  <a:pt x="88585" y="193"/>
                  <a:pt x="88742" y="96"/>
                  <a:pt x="88891" y="0"/>
                </a:cubicBezTo>
                <a:close/>
                <a:moveTo>
                  <a:pt x="88423" y="291"/>
                </a:moveTo>
                <a:lnTo>
                  <a:pt x="88423" y="291"/>
                </a:lnTo>
                <a:cubicBezTo>
                  <a:pt x="86968" y="1171"/>
                  <a:pt x="85076" y="2134"/>
                  <a:pt x="83874" y="3184"/>
                </a:cubicBezTo>
                <a:lnTo>
                  <a:pt x="144" y="3027"/>
                </a:lnTo>
                <a:lnTo>
                  <a:pt x="144" y="16757"/>
                </a:lnTo>
                <a:cubicBezTo>
                  <a:pt x="144" y="17032"/>
                  <a:pt x="0" y="17176"/>
                  <a:pt x="0" y="17451"/>
                </a:cubicBezTo>
                <a:cubicBezTo>
                  <a:pt x="1494" y="18237"/>
                  <a:pt x="2909" y="19875"/>
                  <a:pt x="4310" y="20883"/>
                </a:cubicBezTo>
                <a:cubicBezTo>
                  <a:pt x="9675" y="24771"/>
                  <a:pt x="16125" y="26486"/>
                  <a:pt x="22688" y="26486"/>
                </a:cubicBezTo>
                <a:cubicBezTo>
                  <a:pt x="23225" y="26486"/>
                  <a:pt x="23764" y="26475"/>
                  <a:pt x="24302" y="26452"/>
                </a:cubicBezTo>
                <a:cubicBezTo>
                  <a:pt x="31089" y="26164"/>
                  <a:pt x="37823" y="23320"/>
                  <a:pt x="43680" y="20032"/>
                </a:cubicBezTo>
                <a:cubicBezTo>
                  <a:pt x="52627" y="15001"/>
                  <a:pt x="63213" y="13756"/>
                  <a:pt x="73301" y="13573"/>
                </a:cubicBezTo>
                <a:cubicBezTo>
                  <a:pt x="76052" y="13534"/>
                  <a:pt x="78843" y="13377"/>
                  <a:pt x="81437" y="12460"/>
                </a:cubicBezTo>
                <a:cubicBezTo>
                  <a:pt x="86769" y="10560"/>
                  <a:pt x="88027" y="6276"/>
                  <a:pt x="88734" y="1127"/>
                </a:cubicBezTo>
                <a:cubicBezTo>
                  <a:pt x="88506" y="1110"/>
                  <a:pt x="88275" y="1105"/>
                  <a:pt x="88043" y="1105"/>
                </a:cubicBezTo>
                <a:cubicBezTo>
                  <a:pt x="87729" y="1105"/>
                  <a:pt x="87413" y="1114"/>
                  <a:pt x="87097" y="1114"/>
                </a:cubicBezTo>
                <a:lnTo>
                  <a:pt x="88423" y="29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rot="-1939314">
            <a:off x="-560164" y="3799613"/>
            <a:ext cx="1825627" cy="2384652"/>
          </a:xfrm>
          <a:custGeom>
            <a:avLst/>
            <a:gdLst/>
            <a:ahLst/>
            <a:cxnLst/>
            <a:rect l="l" t="t" r="r" b="b"/>
            <a:pathLst>
              <a:path w="60217" h="53108" extrusionOk="0">
                <a:moveTo>
                  <a:pt x="0" y="0"/>
                </a:moveTo>
                <a:cubicBezTo>
                  <a:pt x="10224" y="0"/>
                  <a:pt x="21464" y="5203"/>
                  <a:pt x="27599" y="13382"/>
                </a:cubicBezTo>
                <a:cubicBezTo>
                  <a:pt x="32695" y="20176"/>
                  <a:pt x="32423" y="30095"/>
                  <a:pt x="37636" y="36799"/>
                </a:cubicBezTo>
                <a:cubicBezTo>
                  <a:pt x="43336" y="44129"/>
                  <a:pt x="51913" y="48954"/>
                  <a:pt x="60217" y="53108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Google Shape;50;p6"/>
          <p:cNvSpPr/>
          <p:nvPr/>
        </p:nvSpPr>
        <p:spPr>
          <a:xfrm rot="-1070548">
            <a:off x="639684" y="4678706"/>
            <a:ext cx="1425146" cy="1068297"/>
          </a:xfrm>
          <a:custGeom>
            <a:avLst/>
            <a:gdLst/>
            <a:ahLst/>
            <a:cxnLst/>
            <a:rect l="l" t="t" r="r" b="b"/>
            <a:pathLst>
              <a:path w="57006" h="42732" extrusionOk="0">
                <a:moveTo>
                  <a:pt x="0" y="6352"/>
                </a:moveTo>
                <a:cubicBezTo>
                  <a:pt x="7894" y="3192"/>
                  <a:pt x="18016" y="-2965"/>
                  <a:pt x="25090" y="1752"/>
                </a:cubicBezTo>
                <a:cubicBezTo>
                  <a:pt x="30010" y="5033"/>
                  <a:pt x="22868" y="15767"/>
                  <a:pt x="27599" y="19315"/>
                </a:cubicBezTo>
                <a:cubicBezTo>
                  <a:pt x="33625" y="23834"/>
                  <a:pt x="43722" y="16275"/>
                  <a:pt x="50180" y="20151"/>
                </a:cubicBezTo>
                <a:cubicBezTo>
                  <a:pt x="56791" y="24119"/>
                  <a:pt x="58646" y="35835"/>
                  <a:pt x="55198" y="42732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Google Shape;51;p6"/>
          <p:cNvSpPr/>
          <p:nvPr/>
        </p:nvSpPr>
        <p:spPr>
          <a:xfrm>
            <a:off x="6800850" y="-187025"/>
            <a:ext cx="2601300" cy="714100"/>
          </a:xfrm>
          <a:custGeom>
            <a:avLst/>
            <a:gdLst/>
            <a:ahLst/>
            <a:cxnLst/>
            <a:rect l="l" t="t" r="r" b="b"/>
            <a:pathLst>
              <a:path w="104052" h="28564" extrusionOk="0">
                <a:moveTo>
                  <a:pt x="0" y="0"/>
                </a:moveTo>
                <a:cubicBezTo>
                  <a:pt x="6809" y="6809"/>
                  <a:pt x="12482" y="15803"/>
                  <a:pt x="21422" y="19382"/>
                </a:cubicBezTo>
                <a:cubicBezTo>
                  <a:pt x="34603" y="24658"/>
                  <a:pt x="49817" y="23670"/>
                  <a:pt x="63928" y="22103"/>
                </a:cubicBezTo>
                <a:cubicBezTo>
                  <a:pt x="70049" y="21423"/>
                  <a:pt x="76194" y="19192"/>
                  <a:pt x="82290" y="20063"/>
                </a:cubicBezTo>
                <a:cubicBezTo>
                  <a:pt x="90000" y="21164"/>
                  <a:pt x="96664" y="26101"/>
                  <a:pt x="104052" y="28564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Google Shape;52;p6"/>
          <p:cNvSpPr/>
          <p:nvPr/>
        </p:nvSpPr>
        <p:spPr>
          <a:xfrm>
            <a:off x="7803421" y="-225275"/>
            <a:ext cx="375200" cy="620575"/>
          </a:xfrm>
          <a:custGeom>
            <a:avLst/>
            <a:gdLst/>
            <a:ahLst/>
            <a:cxnLst/>
            <a:rect l="l" t="t" r="r" b="b"/>
            <a:pathLst>
              <a:path w="15008" h="24823" extrusionOk="0">
                <a:moveTo>
                  <a:pt x="6482" y="24823"/>
                </a:moveTo>
                <a:cubicBezTo>
                  <a:pt x="10605" y="24136"/>
                  <a:pt x="16512" y="19041"/>
                  <a:pt x="14643" y="15302"/>
                </a:cubicBezTo>
                <a:cubicBezTo>
                  <a:pt x="12603" y="11222"/>
                  <a:pt x="5964" y="12031"/>
                  <a:pt x="2402" y="9181"/>
                </a:cubicBezTo>
                <a:cubicBezTo>
                  <a:pt x="-67" y="7206"/>
                  <a:pt x="22" y="3161"/>
                  <a:pt x="22" y="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rgbClr val="E3F1FE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5218925" y="-1989906"/>
            <a:ext cx="2733861" cy="2950939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 rot="8100000">
            <a:off x="-1500458" y="3802590"/>
            <a:ext cx="2733867" cy="2950945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 rot="-9899973">
            <a:off x="6134302" y="-1126313"/>
            <a:ext cx="3753091" cy="2252624"/>
          </a:xfrm>
          <a:prstGeom prst="arc">
            <a:avLst>
              <a:gd name="adj1" fmla="val 11456086"/>
              <a:gd name="adj2" fmla="val 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" name="Google Shape;99;p13"/>
          <p:cNvCxnSpPr/>
          <p:nvPr/>
        </p:nvCxnSpPr>
        <p:spPr>
          <a:xfrm rot="5400000" flipH="1">
            <a:off x="7176775" y="-120300"/>
            <a:ext cx="1735500" cy="909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715906" y="1386225"/>
            <a:ext cx="2728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2"/>
          </p:nvPr>
        </p:nvSpPr>
        <p:spPr>
          <a:xfrm>
            <a:off x="715097" y="1698840"/>
            <a:ext cx="27300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 hasCustomPrompt="1"/>
          </p:nvPr>
        </p:nvSpPr>
        <p:spPr>
          <a:xfrm>
            <a:off x="3780390" y="1659072"/>
            <a:ext cx="632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4"/>
          </p:nvPr>
        </p:nvSpPr>
        <p:spPr>
          <a:xfrm>
            <a:off x="718301" y="2555497"/>
            <a:ext cx="2736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713212" y="2870188"/>
            <a:ext cx="273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 hasCustomPrompt="1"/>
          </p:nvPr>
        </p:nvSpPr>
        <p:spPr>
          <a:xfrm>
            <a:off x="3780840" y="282963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7"/>
          </p:nvPr>
        </p:nvSpPr>
        <p:spPr>
          <a:xfrm>
            <a:off x="5688746" y="1388025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5681997" y="1697190"/>
            <a:ext cx="27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 hasCustomPrompt="1"/>
          </p:nvPr>
        </p:nvSpPr>
        <p:spPr>
          <a:xfrm>
            <a:off x="4732667" y="1659972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3"/>
          </p:nvPr>
        </p:nvSpPr>
        <p:spPr>
          <a:xfrm>
            <a:off x="5688283" y="2555497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681538" y="2870188"/>
            <a:ext cx="27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732205" y="282963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6"/>
          </p:nvPr>
        </p:nvSpPr>
        <p:spPr>
          <a:xfrm>
            <a:off x="718301" y="3721172"/>
            <a:ext cx="2736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7"/>
          </p:nvPr>
        </p:nvSpPr>
        <p:spPr>
          <a:xfrm>
            <a:off x="713212" y="4035863"/>
            <a:ext cx="273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8" hasCustomPrompt="1"/>
          </p:nvPr>
        </p:nvSpPr>
        <p:spPr>
          <a:xfrm>
            <a:off x="3780840" y="39983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9"/>
          </p:nvPr>
        </p:nvSpPr>
        <p:spPr>
          <a:xfrm>
            <a:off x="5688283" y="3721172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20"/>
          </p:nvPr>
        </p:nvSpPr>
        <p:spPr>
          <a:xfrm>
            <a:off x="5681538" y="4035863"/>
            <a:ext cx="27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732205" y="39983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77" name="Google Shape;277;p28"/>
          <p:cNvSpPr/>
          <p:nvPr/>
        </p:nvSpPr>
        <p:spPr>
          <a:xfrm rot="-3187226">
            <a:off x="7347657" y="-1550153"/>
            <a:ext cx="3300288" cy="2479694"/>
          </a:xfrm>
          <a:custGeom>
            <a:avLst/>
            <a:gdLst/>
            <a:ahLst/>
            <a:cxnLst/>
            <a:rect l="l" t="t" r="r" b="b"/>
            <a:pathLst>
              <a:path w="61904" h="46512" extrusionOk="0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 rot="-8882208">
            <a:off x="-1038781" y="4664779"/>
            <a:ext cx="2852691" cy="2122580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 rot="556266">
            <a:off x="7675917" y="-1367998"/>
            <a:ext cx="3366148" cy="2832994"/>
          </a:xfrm>
          <a:custGeom>
            <a:avLst/>
            <a:gdLst/>
            <a:ahLst/>
            <a:cxnLst/>
            <a:rect l="l" t="t" r="r" b="b"/>
            <a:pathLst>
              <a:path w="134651" h="113324" extrusionOk="0">
                <a:moveTo>
                  <a:pt x="0" y="0"/>
                </a:moveTo>
                <a:cubicBezTo>
                  <a:pt x="3302" y="16516"/>
                  <a:pt x="9002" y="34087"/>
                  <a:pt x="20909" y="45999"/>
                </a:cubicBezTo>
                <a:cubicBezTo>
                  <a:pt x="31608" y="56703"/>
                  <a:pt x="44064" y="65495"/>
                  <a:pt x="55617" y="75271"/>
                </a:cubicBezTo>
                <a:cubicBezTo>
                  <a:pt x="70821" y="88137"/>
                  <a:pt x="88858" y="97869"/>
                  <a:pt x="107470" y="104961"/>
                </a:cubicBezTo>
                <a:cubicBezTo>
                  <a:pt x="116328" y="108336"/>
                  <a:pt x="125172" y="113324"/>
                  <a:pt x="134651" y="113324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" name="Google Shape;280;p28"/>
          <p:cNvSpPr/>
          <p:nvPr/>
        </p:nvSpPr>
        <p:spPr>
          <a:xfrm rot="556266">
            <a:off x="8797816" y="158031"/>
            <a:ext cx="2090771" cy="985288"/>
          </a:xfrm>
          <a:custGeom>
            <a:avLst/>
            <a:gdLst/>
            <a:ahLst/>
            <a:cxnLst/>
            <a:rect l="l" t="t" r="r" b="b"/>
            <a:pathLst>
              <a:path w="83634" h="39413" extrusionOk="0">
                <a:moveTo>
                  <a:pt x="0" y="11396"/>
                </a:moveTo>
                <a:cubicBezTo>
                  <a:pt x="11311" y="85"/>
                  <a:pt x="32403" y="-2911"/>
                  <a:pt x="47253" y="3033"/>
                </a:cubicBezTo>
                <a:cubicBezTo>
                  <a:pt x="58188" y="7410"/>
                  <a:pt x="67075" y="16417"/>
                  <a:pt x="74434" y="25614"/>
                </a:cubicBezTo>
                <a:cubicBezTo>
                  <a:pt x="77888" y="29931"/>
                  <a:pt x="83634" y="33885"/>
                  <a:pt x="83634" y="39413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Google Shape;281;p28"/>
          <p:cNvSpPr/>
          <p:nvPr/>
        </p:nvSpPr>
        <p:spPr>
          <a:xfrm rot="10800000">
            <a:off x="-888283" y="4671138"/>
            <a:ext cx="3052650" cy="878175"/>
          </a:xfrm>
          <a:custGeom>
            <a:avLst/>
            <a:gdLst/>
            <a:ahLst/>
            <a:cxnLst/>
            <a:rect l="l" t="t" r="r" b="b"/>
            <a:pathLst>
              <a:path w="122106" h="35127" extrusionOk="0">
                <a:moveTo>
                  <a:pt x="0" y="0"/>
                </a:moveTo>
                <a:cubicBezTo>
                  <a:pt x="2514" y="12578"/>
                  <a:pt x="15858" y="23413"/>
                  <a:pt x="28436" y="25927"/>
                </a:cubicBezTo>
                <a:cubicBezTo>
                  <a:pt x="47440" y="29726"/>
                  <a:pt x="67377" y="21926"/>
                  <a:pt x="86561" y="24672"/>
                </a:cubicBezTo>
                <a:cubicBezTo>
                  <a:pt x="98787" y="26422"/>
                  <a:pt x="111057" y="29609"/>
                  <a:pt x="122106" y="35127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/>
          <p:nvPr/>
        </p:nvSpPr>
        <p:spPr>
          <a:xfrm>
            <a:off x="5218925" y="-1989906"/>
            <a:ext cx="2733861" cy="2950939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1"/>
          <p:cNvSpPr/>
          <p:nvPr/>
        </p:nvSpPr>
        <p:spPr>
          <a:xfrm rot="8100000">
            <a:off x="-1500458" y="3802590"/>
            <a:ext cx="2733867" cy="2950945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1"/>
          <p:cNvSpPr/>
          <p:nvPr/>
        </p:nvSpPr>
        <p:spPr>
          <a:xfrm rot="-8426936">
            <a:off x="6591529" y="-1126291"/>
            <a:ext cx="3753028" cy="2252640"/>
          </a:xfrm>
          <a:prstGeom prst="arc">
            <a:avLst>
              <a:gd name="adj1" fmla="val 11456086"/>
              <a:gd name="adj2" fmla="val 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8" name="Google Shape;298;p31"/>
          <p:cNvCxnSpPr/>
          <p:nvPr/>
        </p:nvCxnSpPr>
        <p:spPr>
          <a:xfrm rot="6873227" flipH="1">
            <a:off x="7491938" y="-136608"/>
            <a:ext cx="1735542" cy="909656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/>
          <p:nvPr/>
        </p:nvSpPr>
        <p:spPr>
          <a:xfrm>
            <a:off x="-116243" y="3774500"/>
            <a:ext cx="2652701" cy="1369029"/>
          </a:xfrm>
          <a:custGeom>
            <a:avLst/>
            <a:gdLst/>
            <a:ahLst/>
            <a:cxnLst/>
            <a:rect l="l" t="t" r="r" b="b"/>
            <a:pathLst>
              <a:path w="66359" h="34245" extrusionOk="0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2"/>
          <p:cNvSpPr/>
          <p:nvPr/>
        </p:nvSpPr>
        <p:spPr>
          <a:xfrm rot="-5400000">
            <a:off x="6526658" y="1384714"/>
            <a:ext cx="4188076" cy="1046642"/>
          </a:xfrm>
          <a:custGeom>
            <a:avLst/>
            <a:gdLst/>
            <a:ahLst/>
            <a:cxnLst/>
            <a:rect l="l" t="t" r="r" b="b"/>
            <a:pathLst>
              <a:path w="92862" h="20271" extrusionOk="0">
                <a:moveTo>
                  <a:pt x="79072" y="0"/>
                </a:moveTo>
                <a:cubicBezTo>
                  <a:pt x="75484" y="0"/>
                  <a:pt x="71979" y="914"/>
                  <a:pt x="68756" y="2597"/>
                </a:cubicBezTo>
                <a:cubicBezTo>
                  <a:pt x="64327" y="4905"/>
                  <a:pt x="60752" y="7539"/>
                  <a:pt x="55670" y="7539"/>
                </a:cubicBezTo>
                <a:cubicBezTo>
                  <a:pt x="55446" y="7539"/>
                  <a:pt x="55218" y="7534"/>
                  <a:pt x="54987" y="7523"/>
                </a:cubicBezTo>
                <a:cubicBezTo>
                  <a:pt x="49392" y="7275"/>
                  <a:pt x="44480" y="4903"/>
                  <a:pt x="39134" y="3475"/>
                </a:cubicBezTo>
                <a:cubicBezTo>
                  <a:pt x="35751" y="2568"/>
                  <a:pt x="32183" y="2008"/>
                  <a:pt x="28644" y="2008"/>
                </a:cubicBezTo>
                <a:cubicBezTo>
                  <a:pt x="24153" y="2008"/>
                  <a:pt x="19707" y="2910"/>
                  <a:pt x="15736" y="5152"/>
                </a:cubicBezTo>
                <a:cubicBezTo>
                  <a:pt x="12709" y="6855"/>
                  <a:pt x="9119" y="8859"/>
                  <a:pt x="6604" y="11218"/>
                </a:cubicBezTo>
                <a:cubicBezTo>
                  <a:pt x="3840" y="13838"/>
                  <a:pt x="2071" y="17179"/>
                  <a:pt x="1" y="20271"/>
                </a:cubicBezTo>
                <a:lnTo>
                  <a:pt x="90570" y="20100"/>
                </a:lnTo>
                <a:cubicBezTo>
                  <a:pt x="90936" y="15948"/>
                  <a:pt x="92154" y="12397"/>
                  <a:pt x="92692" y="8244"/>
                </a:cubicBezTo>
                <a:cubicBezTo>
                  <a:pt x="92862" y="6947"/>
                  <a:pt x="92823" y="5270"/>
                  <a:pt x="91801" y="4183"/>
                </a:cubicBezTo>
                <a:cubicBezTo>
                  <a:pt x="90792" y="3907"/>
                  <a:pt x="90058" y="2990"/>
                  <a:pt x="89155" y="2427"/>
                </a:cubicBezTo>
                <a:cubicBezTo>
                  <a:pt x="87071" y="1143"/>
                  <a:pt x="84608" y="606"/>
                  <a:pt x="82237" y="239"/>
                </a:cubicBezTo>
                <a:cubicBezTo>
                  <a:pt x="81178" y="79"/>
                  <a:pt x="80122" y="0"/>
                  <a:pt x="79072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-397250" y="2969000"/>
            <a:ext cx="1603350" cy="3010850"/>
          </a:xfrm>
          <a:custGeom>
            <a:avLst/>
            <a:gdLst/>
            <a:ahLst/>
            <a:cxnLst/>
            <a:rect l="l" t="t" r="r" b="b"/>
            <a:pathLst>
              <a:path w="64134" h="120434" extrusionOk="0">
                <a:moveTo>
                  <a:pt x="0" y="0"/>
                </a:moveTo>
                <a:cubicBezTo>
                  <a:pt x="30193" y="6044"/>
                  <a:pt x="55846" y="38387"/>
                  <a:pt x="61889" y="68580"/>
                </a:cubicBezTo>
                <a:cubicBezTo>
                  <a:pt x="64190" y="80074"/>
                  <a:pt x="63561" y="91985"/>
                  <a:pt x="63561" y="103707"/>
                </a:cubicBezTo>
                <a:cubicBezTo>
                  <a:pt x="63561" y="107331"/>
                  <a:pt x="64707" y="111141"/>
                  <a:pt x="63561" y="114579"/>
                </a:cubicBezTo>
                <a:cubicBezTo>
                  <a:pt x="62944" y="116431"/>
                  <a:pt x="61609" y="120434"/>
                  <a:pt x="63561" y="120434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Google Shape;303;p32"/>
          <p:cNvSpPr/>
          <p:nvPr/>
        </p:nvSpPr>
        <p:spPr>
          <a:xfrm>
            <a:off x="7134027" y="-479137"/>
            <a:ext cx="4313400" cy="2737775"/>
          </a:xfrm>
          <a:custGeom>
            <a:avLst/>
            <a:gdLst/>
            <a:ahLst/>
            <a:cxnLst/>
            <a:rect l="l" t="t" r="r" b="b"/>
            <a:pathLst>
              <a:path w="172536" h="109511" extrusionOk="0">
                <a:moveTo>
                  <a:pt x="5686" y="0"/>
                </a:moveTo>
                <a:cubicBezTo>
                  <a:pt x="3369" y="3475"/>
                  <a:pt x="936" y="7171"/>
                  <a:pt x="250" y="11291"/>
                </a:cubicBezTo>
                <a:cubicBezTo>
                  <a:pt x="-1256" y="20330"/>
                  <a:pt x="5337" y="30096"/>
                  <a:pt x="12377" y="35963"/>
                </a:cubicBezTo>
                <a:cubicBezTo>
                  <a:pt x="21050" y="43191"/>
                  <a:pt x="37383" y="38641"/>
                  <a:pt x="44158" y="47672"/>
                </a:cubicBezTo>
                <a:cubicBezTo>
                  <a:pt x="51007" y="56802"/>
                  <a:pt x="53333" y="68870"/>
                  <a:pt x="60466" y="77780"/>
                </a:cubicBezTo>
                <a:cubicBezTo>
                  <a:pt x="68832" y="88232"/>
                  <a:pt x="79697" y="97209"/>
                  <a:pt x="91829" y="102870"/>
                </a:cubicBezTo>
                <a:cubicBezTo>
                  <a:pt x="116248" y="114264"/>
                  <a:pt x="145590" y="107470"/>
                  <a:pt x="172536" y="10747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Google Shape;304;p32"/>
          <p:cNvSpPr/>
          <p:nvPr/>
        </p:nvSpPr>
        <p:spPr>
          <a:xfrm>
            <a:off x="8405225" y="-250900"/>
            <a:ext cx="505950" cy="1264975"/>
          </a:xfrm>
          <a:custGeom>
            <a:avLst/>
            <a:gdLst/>
            <a:ahLst/>
            <a:cxnLst/>
            <a:rect l="l" t="t" r="r" b="b"/>
            <a:pathLst>
              <a:path w="20238" h="50599" extrusionOk="0">
                <a:moveTo>
                  <a:pt x="0" y="50599"/>
                </a:moveTo>
                <a:cubicBezTo>
                  <a:pt x="11678" y="46700"/>
                  <a:pt x="17874" y="31093"/>
                  <a:pt x="18818" y="18818"/>
                </a:cubicBezTo>
                <a:cubicBezTo>
                  <a:pt x="19299" y="12564"/>
                  <a:pt x="21623" y="5610"/>
                  <a:pt x="18818" y="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5" name="Google Shape;305;p32"/>
          <p:cNvSpPr/>
          <p:nvPr/>
        </p:nvSpPr>
        <p:spPr>
          <a:xfrm>
            <a:off x="1149975" y="4641700"/>
            <a:ext cx="1202225" cy="899050"/>
          </a:xfrm>
          <a:custGeom>
            <a:avLst/>
            <a:gdLst/>
            <a:ahLst/>
            <a:cxnLst/>
            <a:rect l="l" t="t" r="r" b="b"/>
            <a:pathLst>
              <a:path w="48089" h="35962" extrusionOk="0">
                <a:moveTo>
                  <a:pt x="0" y="0"/>
                </a:moveTo>
                <a:cubicBezTo>
                  <a:pt x="20016" y="0"/>
                  <a:pt x="39138" y="18059"/>
                  <a:pt x="48089" y="35962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3F1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0744"/>
            <a:ext cx="7717500" cy="3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8" r:id="rId5"/>
    <p:sldLayoutId id="2147483659" r:id="rId6"/>
    <p:sldLayoutId id="2147483674" r:id="rId7"/>
    <p:sldLayoutId id="2147483677" r:id="rId8"/>
    <p:sldLayoutId id="214748367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lianova/cardiovascular-disease-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1FE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>
            <a:spLocks noGrp="1"/>
          </p:cNvSpPr>
          <p:nvPr>
            <p:ph type="ctrTitle" idx="4294967295"/>
          </p:nvPr>
        </p:nvSpPr>
        <p:spPr>
          <a:xfrm>
            <a:off x="524140" y="2967931"/>
            <a:ext cx="5480050" cy="1557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dirty="0"/>
              <a:t>Cardiovascular  Disease Prediction</a:t>
            </a:r>
            <a:endParaRPr sz="3600" dirty="0"/>
          </a:p>
        </p:txBody>
      </p:sp>
      <p:grpSp>
        <p:nvGrpSpPr>
          <p:cNvPr id="317" name="Google Shape;317;p35"/>
          <p:cNvGrpSpPr/>
          <p:nvPr/>
        </p:nvGrpSpPr>
        <p:grpSpPr>
          <a:xfrm>
            <a:off x="6004190" y="801937"/>
            <a:ext cx="2645995" cy="3162431"/>
            <a:chOff x="3429550" y="1348000"/>
            <a:chExt cx="1547275" cy="1849375"/>
          </a:xfrm>
        </p:grpSpPr>
        <p:sp>
          <p:nvSpPr>
            <p:cNvPr id="318" name="Google Shape;318;p35"/>
            <p:cNvSpPr/>
            <p:nvPr/>
          </p:nvSpPr>
          <p:spPr>
            <a:xfrm>
              <a:off x="4015350" y="1794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1CCD0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4248300" y="2119425"/>
              <a:ext cx="64225" cy="167200"/>
            </a:xfrm>
            <a:custGeom>
              <a:avLst/>
              <a:gdLst/>
              <a:ahLst/>
              <a:cxnLst/>
              <a:rect l="l" t="t" r="r" b="b"/>
              <a:pathLst>
                <a:path w="2569" h="6688" extrusionOk="0">
                  <a:moveTo>
                    <a:pt x="1" y="0"/>
                  </a:moveTo>
                  <a:lnTo>
                    <a:pt x="2201" y="6688"/>
                  </a:lnTo>
                  <a:cubicBezTo>
                    <a:pt x="2569" y="5289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2E79DB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3429550" y="1789800"/>
              <a:ext cx="934800" cy="102375"/>
            </a:xfrm>
            <a:custGeom>
              <a:avLst/>
              <a:gdLst/>
              <a:ahLst/>
              <a:cxnLst/>
              <a:rect l="l" t="t" r="r" b="b"/>
              <a:pathLst>
                <a:path w="37392" h="4095" extrusionOk="0">
                  <a:moveTo>
                    <a:pt x="778" y="1"/>
                  </a:moveTo>
                  <a:cubicBezTo>
                    <a:pt x="344" y="1"/>
                    <a:pt x="0" y="327"/>
                    <a:pt x="0" y="738"/>
                  </a:cubicBezTo>
                  <a:lnTo>
                    <a:pt x="0" y="3357"/>
                  </a:lnTo>
                  <a:cubicBezTo>
                    <a:pt x="0" y="3764"/>
                    <a:pt x="356" y="4095"/>
                    <a:pt x="789" y="4095"/>
                  </a:cubicBezTo>
                  <a:lnTo>
                    <a:pt x="36590" y="4095"/>
                  </a:lnTo>
                  <a:cubicBezTo>
                    <a:pt x="37036" y="4095"/>
                    <a:pt x="37392" y="3752"/>
                    <a:pt x="37366" y="3332"/>
                  </a:cubicBezTo>
                  <a:lnTo>
                    <a:pt x="37264" y="1221"/>
                  </a:lnTo>
                  <a:cubicBezTo>
                    <a:pt x="37239" y="840"/>
                    <a:pt x="36908" y="523"/>
                    <a:pt x="36488" y="523"/>
                  </a:cubicBezTo>
                  <a:lnTo>
                    <a:pt x="802" y="1"/>
                  </a:lnTo>
                  <a:cubicBezTo>
                    <a:pt x="794" y="1"/>
                    <a:pt x="786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3429550" y="1954450"/>
              <a:ext cx="935100" cy="102700"/>
            </a:xfrm>
            <a:custGeom>
              <a:avLst/>
              <a:gdLst/>
              <a:ahLst/>
              <a:cxnLst/>
              <a:rect l="l" t="t" r="r" b="b"/>
              <a:pathLst>
                <a:path w="37404" h="4108" extrusionOk="0">
                  <a:moveTo>
                    <a:pt x="39" y="1"/>
                  </a:moveTo>
                  <a:cubicBezTo>
                    <a:pt x="14" y="1"/>
                    <a:pt x="0" y="14"/>
                    <a:pt x="0" y="26"/>
                  </a:cubicBezTo>
                  <a:lnTo>
                    <a:pt x="0" y="4082"/>
                  </a:lnTo>
                  <a:cubicBezTo>
                    <a:pt x="0" y="4094"/>
                    <a:pt x="14" y="4108"/>
                    <a:pt x="39" y="4108"/>
                  </a:cubicBezTo>
                  <a:lnTo>
                    <a:pt x="37378" y="4108"/>
                  </a:lnTo>
                  <a:cubicBezTo>
                    <a:pt x="37392" y="4108"/>
                    <a:pt x="37404" y="4094"/>
                    <a:pt x="37404" y="4082"/>
                  </a:cubicBezTo>
                  <a:lnTo>
                    <a:pt x="37404" y="26"/>
                  </a:lnTo>
                  <a:cubicBezTo>
                    <a:pt x="37404" y="14"/>
                    <a:pt x="37392" y="1"/>
                    <a:pt x="37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4679925" y="1911850"/>
              <a:ext cx="228575" cy="149125"/>
            </a:xfrm>
            <a:custGeom>
              <a:avLst/>
              <a:gdLst/>
              <a:ahLst/>
              <a:cxnLst/>
              <a:rect l="l" t="t" r="r" b="b"/>
              <a:pathLst>
                <a:path w="9143" h="5965" extrusionOk="0">
                  <a:moveTo>
                    <a:pt x="8061" y="1"/>
                  </a:moveTo>
                  <a:lnTo>
                    <a:pt x="1" y="3472"/>
                  </a:lnTo>
                  <a:lnTo>
                    <a:pt x="1069" y="5964"/>
                  </a:lnTo>
                  <a:lnTo>
                    <a:pt x="9142" y="2481"/>
                  </a:lnTo>
                  <a:lnTo>
                    <a:pt x="8061" y="1"/>
                  </a:lnTo>
                  <a:close/>
                </a:path>
              </a:pathLst>
            </a:custGeom>
            <a:solidFill>
              <a:srgbClr val="E94A4E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4750825" y="2046950"/>
              <a:ext cx="226000" cy="91875"/>
            </a:xfrm>
            <a:custGeom>
              <a:avLst/>
              <a:gdLst/>
              <a:ahLst/>
              <a:cxnLst/>
              <a:rect l="l" t="t" r="r" b="b"/>
              <a:pathLst>
                <a:path w="9040" h="3675" extrusionOk="0">
                  <a:moveTo>
                    <a:pt x="8734" y="1"/>
                  </a:moveTo>
                  <a:lnTo>
                    <a:pt x="0" y="979"/>
                  </a:lnTo>
                  <a:lnTo>
                    <a:pt x="305" y="3674"/>
                  </a:lnTo>
                  <a:lnTo>
                    <a:pt x="9039" y="2696"/>
                  </a:lnTo>
                  <a:lnTo>
                    <a:pt x="8734" y="1"/>
                  </a:lnTo>
                  <a:close/>
                </a:path>
              </a:pathLst>
            </a:custGeom>
            <a:solidFill>
              <a:srgbClr val="E94A4E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4095750" y="2894000"/>
              <a:ext cx="174825" cy="303375"/>
            </a:xfrm>
            <a:custGeom>
              <a:avLst/>
              <a:gdLst/>
              <a:ahLst/>
              <a:cxnLst/>
              <a:rect l="l" t="t" r="r" b="b"/>
              <a:pathLst>
                <a:path w="6993" h="12135" extrusionOk="0">
                  <a:moveTo>
                    <a:pt x="0" y="0"/>
                  </a:moveTo>
                  <a:lnTo>
                    <a:pt x="0" y="11264"/>
                  </a:lnTo>
                  <a:cubicBezTo>
                    <a:pt x="0" y="11264"/>
                    <a:pt x="1328" y="12134"/>
                    <a:pt x="3400" y="12134"/>
                  </a:cubicBezTo>
                  <a:cubicBezTo>
                    <a:pt x="4436" y="12134"/>
                    <a:pt x="5658" y="11917"/>
                    <a:pt x="6993" y="11264"/>
                  </a:cubicBezTo>
                  <a:lnTo>
                    <a:pt x="6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4403100" y="2894000"/>
              <a:ext cx="174850" cy="303375"/>
            </a:xfrm>
            <a:custGeom>
              <a:avLst/>
              <a:gdLst/>
              <a:ahLst/>
              <a:cxnLst/>
              <a:rect l="l" t="t" r="r" b="b"/>
              <a:pathLst>
                <a:path w="6994" h="12135" extrusionOk="0">
                  <a:moveTo>
                    <a:pt x="1" y="0"/>
                  </a:moveTo>
                  <a:lnTo>
                    <a:pt x="1" y="11264"/>
                  </a:lnTo>
                  <a:cubicBezTo>
                    <a:pt x="1" y="11264"/>
                    <a:pt x="1328" y="12134"/>
                    <a:pt x="3400" y="12134"/>
                  </a:cubicBezTo>
                  <a:cubicBezTo>
                    <a:pt x="4436" y="12134"/>
                    <a:pt x="5658" y="11917"/>
                    <a:pt x="6993" y="11264"/>
                  </a:cubicBezTo>
                  <a:lnTo>
                    <a:pt x="6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3693675" y="1772350"/>
              <a:ext cx="347125" cy="366475"/>
            </a:xfrm>
            <a:custGeom>
              <a:avLst/>
              <a:gdLst/>
              <a:ahLst/>
              <a:cxnLst/>
              <a:rect l="l" t="t" r="r" b="b"/>
              <a:pathLst>
                <a:path w="13885" h="14659" extrusionOk="0">
                  <a:moveTo>
                    <a:pt x="13884" y="0"/>
                  </a:moveTo>
                  <a:lnTo>
                    <a:pt x="13884" y="0"/>
                  </a:lnTo>
                  <a:cubicBezTo>
                    <a:pt x="815" y="458"/>
                    <a:pt x="1" y="11976"/>
                    <a:pt x="191" y="14658"/>
                  </a:cubicBezTo>
                  <a:cubicBezTo>
                    <a:pt x="2632" y="11570"/>
                    <a:pt x="7641" y="9522"/>
                    <a:pt x="13884" y="7844"/>
                  </a:cubicBezTo>
                  <a:cubicBezTo>
                    <a:pt x="13757" y="5874"/>
                    <a:pt x="13591" y="2148"/>
                    <a:pt x="1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3588475" y="1957000"/>
              <a:ext cx="1096575" cy="1113025"/>
            </a:xfrm>
            <a:custGeom>
              <a:avLst/>
              <a:gdLst/>
              <a:ahLst/>
              <a:cxnLst/>
              <a:rect l="l" t="t" r="r" b="b"/>
              <a:pathLst>
                <a:path w="43863" h="44521" extrusionOk="0">
                  <a:moveTo>
                    <a:pt x="22338" y="0"/>
                  </a:moveTo>
                  <a:cubicBezTo>
                    <a:pt x="20813" y="0"/>
                    <a:pt x="19389" y="64"/>
                    <a:pt x="18067" y="191"/>
                  </a:cubicBezTo>
                  <a:cubicBezTo>
                    <a:pt x="17355" y="242"/>
                    <a:pt x="16643" y="319"/>
                    <a:pt x="15982" y="407"/>
                  </a:cubicBezTo>
                  <a:cubicBezTo>
                    <a:pt x="10832" y="1183"/>
                    <a:pt x="7336" y="2861"/>
                    <a:pt x="5086" y="5111"/>
                  </a:cubicBezTo>
                  <a:lnTo>
                    <a:pt x="4972" y="5226"/>
                  </a:lnTo>
                  <a:cubicBezTo>
                    <a:pt x="4768" y="5430"/>
                    <a:pt x="4577" y="5645"/>
                    <a:pt x="4399" y="5862"/>
                  </a:cubicBezTo>
                  <a:cubicBezTo>
                    <a:pt x="0" y="11061"/>
                    <a:pt x="1590" y="18689"/>
                    <a:pt x="4984" y="24309"/>
                  </a:cubicBezTo>
                  <a:cubicBezTo>
                    <a:pt x="7514" y="28479"/>
                    <a:pt x="12905" y="33043"/>
                    <a:pt x="18677" y="36768"/>
                  </a:cubicBezTo>
                  <a:cubicBezTo>
                    <a:pt x="25548" y="41235"/>
                    <a:pt x="32952" y="44520"/>
                    <a:pt x="36639" y="44520"/>
                  </a:cubicBezTo>
                  <a:cubicBezTo>
                    <a:pt x="36814" y="44520"/>
                    <a:pt x="36980" y="44513"/>
                    <a:pt x="37137" y="44498"/>
                  </a:cubicBezTo>
                  <a:cubicBezTo>
                    <a:pt x="39641" y="44295"/>
                    <a:pt x="41955" y="42096"/>
                    <a:pt x="43862" y="38510"/>
                  </a:cubicBezTo>
                  <a:cubicBezTo>
                    <a:pt x="43862" y="38510"/>
                    <a:pt x="40633" y="35662"/>
                    <a:pt x="37188" y="31327"/>
                  </a:cubicBezTo>
                  <a:cubicBezTo>
                    <a:pt x="33844" y="27157"/>
                    <a:pt x="30284" y="21576"/>
                    <a:pt x="29165" y="15791"/>
                  </a:cubicBezTo>
                  <a:cubicBezTo>
                    <a:pt x="26890" y="4031"/>
                    <a:pt x="22338" y="0"/>
                    <a:pt x="2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4146925" y="1789475"/>
              <a:ext cx="688125" cy="1130300"/>
            </a:xfrm>
            <a:custGeom>
              <a:avLst/>
              <a:gdLst/>
              <a:ahLst/>
              <a:cxnLst/>
              <a:rect l="l" t="t" r="r" b="b"/>
              <a:pathLst>
                <a:path w="27525" h="45212" extrusionOk="0">
                  <a:moveTo>
                    <a:pt x="12221" y="0"/>
                  </a:moveTo>
                  <a:cubicBezTo>
                    <a:pt x="11944" y="0"/>
                    <a:pt x="11668" y="5"/>
                    <a:pt x="11392" y="14"/>
                  </a:cubicBezTo>
                  <a:cubicBezTo>
                    <a:pt x="8022" y="129"/>
                    <a:pt x="5340" y="1553"/>
                    <a:pt x="3420" y="3065"/>
                  </a:cubicBezTo>
                  <a:lnTo>
                    <a:pt x="3420" y="3078"/>
                  </a:lnTo>
                  <a:cubicBezTo>
                    <a:pt x="3394" y="3104"/>
                    <a:pt x="3382" y="3116"/>
                    <a:pt x="3369" y="3116"/>
                  </a:cubicBezTo>
                  <a:lnTo>
                    <a:pt x="3369" y="3155"/>
                  </a:lnTo>
                  <a:cubicBezTo>
                    <a:pt x="1157" y="4871"/>
                    <a:pt x="0" y="6701"/>
                    <a:pt x="0" y="6701"/>
                  </a:cubicBezTo>
                  <a:cubicBezTo>
                    <a:pt x="0" y="6701"/>
                    <a:pt x="4552" y="10732"/>
                    <a:pt x="6827" y="22492"/>
                  </a:cubicBezTo>
                  <a:cubicBezTo>
                    <a:pt x="7946" y="28277"/>
                    <a:pt x="11506" y="33858"/>
                    <a:pt x="14850" y="38028"/>
                  </a:cubicBezTo>
                  <a:cubicBezTo>
                    <a:pt x="18295" y="42363"/>
                    <a:pt x="21524" y="45211"/>
                    <a:pt x="21524" y="45211"/>
                  </a:cubicBezTo>
                  <a:cubicBezTo>
                    <a:pt x="24461" y="39858"/>
                    <a:pt x="26546" y="31430"/>
                    <a:pt x="27321" y="21907"/>
                  </a:cubicBezTo>
                  <a:cubicBezTo>
                    <a:pt x="27525" y="19211"/>
                    <a:pt x="27525" y="16847"/>
                    <a:pt x="27321" y="14762"/>
                  </a:cubicBezTo>
                  <a:cubicBezTo>
                    <a:pt x="26220" y="3087"/>
                    <a:pt x="19312" y="0"/>
                    <a:pt x="12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3988000" y="1348000"/>
              <a:ext cx="547650" cy="619525"/>
            </a:xfrm>
            <a:custGeom>
              <a:avLst/>
              <a:gdLst/>
              <a:ahLst/>
              <a:cxnLst/>
              <a:rect l="l" t="t" r="r" b="b"/>
              <a:pathLst>
                <a:path w="21906" h="24781" extrusionOk="0">
                  <a:moveTo>
                    <a:pt x="9688" y="1"/>
                  </a:moveTo>
                  <a:lnTo>
                    <a:pt x="6713" y="1286"/>
                  </a:lnTo>
                  <a:lnTo>
                    <a:pt x="7476" y="2506"/>
                  </a:lnTo>
                  <a:cubicBezTo>
                    <a:pt x="8200" y="3688"/>
                    <a:pt x="8824" y="7553"/>
                    <a:pt x="8862" y="7833"/>
                  </a:cubicBezTo>
                  <a:cubicBezTo>
                    <a:pt x="8150" y="8341"/>
                    <a:pt x="7463" y="8888"/>
                    <a:pt x="6802" y="9473"/>
                  </a:cubicBezTo>
                  <a:lnTo>
                    <a:pt x="6802" y="9460"/>
                  </a:lnTo>
                  <a:cubicBezTo>
                    <a:pt x="6853" y="7171"/>
                    <a:pt x="5124" y="4083"/>
                    <a:pt x="5124" y="4083"/>
                  </a:cubicBezTo>
                  <a:lnTo>
                    <a:pt x="2696" y="5493"/>
                  </a:lnTo>
                  <a:cubicBezTo>
                    <a:pt x="4094" y="7846"/>
                    <a:pt x="3700" y="13045"/>
                    <a:pt x="3700" y="13045"/>
                  </a:cubicBezTo>
                  <a:lnTo>
                    <a:pt x="3713" y="13045"/>
                  </a:lnTo>
                  <a:cubicBezTo>
                    <a:pt x="2416" y="15016"/>
                    <a:pt x="1411" y="17393"/>
                    <a:pt x="776" y="19797"/>
                  </a:cubicBezTo>
                  <a:cubicBezTo>
                    <a:pt x="343" y="21475"/>
                    <a:pt x="77" y="23191"/>
                    <a:pt x="1" y="24780"/>
                  </a:cubicBezTo>
                  <a:cubicBezTo>
                    <a:pt x="1894" y="24501"/>
                    <a:pt x="3993" y="24360"/>
                    <a:pt x="6357" y="24360"/>
                  </a:cubicBezTo>
                  <a:cubicBezTo>
                    <a:pt x="6357" y="24360"/>
                    <a:pt x="7514" y="22530"/>
                    <a:pt x="9714" y="20800"/>
                  </a:cubicBezTo>
                  <a:lnTo>
                    <a:pt x="9714" y="20775"/>
                  </a:lnTo>
                  <a:cubicBezTo>
                    <a:pt x="9943" y="19834"/>
                    <a:pt x="10324" y="18932"/>
                    <a:pt x="10807" y="18068"/>
                  </a:cubicBezTo>
                  <a:cubicBezTo>
                    <a:pt x="12082" y="18705"/>
                    <a:pt x="16292" y="20680"/>
                    <a:pt x="19083" y="20680"/>
                  </a:cubicBezTo>
                  <a:cubicBezTo>
                    <a:pt x="20746" y="20680"/>
                    <a:pt x="21905" y="19979"/>
                    <a:pt x="21639" y="17876"/>
                  </a:cubicBezTo>
                  <a:cubicBezTo>
                    <a:pt x="20990" y="12715"/>
                    <a:pt x="19617" y="10604"/>
                    <a:pt x="19147" y="10007"/>
                  </a:cubicBezTo>
                  <a:cubicBezTo>
                    <a:pt x="19147" y="9994"/>
                    <a:pt x="19160" y="9994"/>
                    <a:pt x="19160" y="9994"/>
                  </a:cubicBezTo>
                  <a:lnTo>
                    <a:pt x="16325" y="4578"/>
                  </a:lnTo>
                  <a:cubicBezTo>
                    <a:pt x="15588" y="3167"/>
                    <a:pt x="16732" y="1108"/>
                    <a:pt x="16732" y="1108"/>
                  </a:cubicBezTo>
                  <a:lnTo>
                    <a:pt x="14316" y="497"/>
                  </a:lnTo>
                  <a:cubicBezTo>
                    <a:pt x="12663" y="1908"/>
                    <a:pt x="13680" y="5341"/>
                    <a:pt x="13680" y="5341"/>
                  </a:cubicBezTo>
                  <a:lnTo>
                    <a:pt x="13693" y="5341"/>
                  </a:lnTo>
                  <a:cubicBezTo>
                    <a:pt x="13082" y="5557"/>
                    <a:pt x="12485" y="5812"/>
                    <a:pt x="11901" y="6091"/>
                  </a:cubicBezTo>
                  <a:cubicBezTo>
                    <a:pt x="12129" y="3243"/>
                    <a:pt x="9688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4138025" y="1803175"/>
              <a:ext cx="82975" cy="97725"/>
            </a:xfrm>
            <a:custGeom>
              <a:avLst/>
              <a:gdLst/>
              <a:ahLst/>
              <a:cxnLst/>
              <a:rect l="l" t="t" r="r" b="b"/>
              <a:pathLst>
                <a:path w="3319" h="3909" extrusionOk="0">
                  <a:moveTo>
                    <a:pt x="2576" y="0"/>
                  </a:moveTo>
                  <a:cubicBezTo>
                    <a:pt x="2383" y="0"/>
                    <a:pt x="2183" y="70"/>
                    <a:pt x="2021" y="178"/>
                  </a:cubicBezTo>
                  <a:cubicBezTo>
                    <a:pt x="1793" y="330"/>
                    <a:pt x="1628" y="559"/>
                    <a:pt x="1450" y="776"/>
                  </a:cubicBezTo>
                  <a:cubicBezTo>
                    <a:pt x="1182" y="1132"/>
                    <a:pt x="916" y="1475"/>
                    <a:pt x="648" y="1831"/>
                  </a:cubicBezTo>
                  <a:cubicBezTo>
                    <a:pt x="356" y="2212"/>
                    <a:pt x="13" y="2644"/>
                    <a:pt x="0" y="3141"/>
                  </a:cubicBezTo>
                  <a:cubicBezTo>
                    <a:pt x="0" y="3458"/>
                    <a:pt x="140" y="3776"/>
                    <a:pt x="458" y="3878"/>
                  </a:cubicBezTo>
                  <a:cubicBezTo>
                    <a:pt x="524" y="3899"/>
                    <a:pt x="589" y="3908"/>
                    <a:pt x="652" y="3908"/>
                  </a:cubicBezTo>
                  <a:cubicBezTo>
                    <a:pt x="934" y="3908"/>
                    <a:pt x="1196" y="3726"/>
                    <a:pt x="1424" y="3560"/>
                  </a:cubicBezTo>
                  <a:cubicBezTo>
                    <a:pt x="2072" y="3102"/>
                    <a:pt x="2632" y="2492"/>
                    <a:pt x="3013" y="1805"/>
                  </a:cubicBezTo>
                  <a:cubicBezTo>
                    <a:pt x="3179" y="1500"/>
                    <a:pt x="3318" y="1183"/>
                    <a:pt x="3318" y="852"/>
                  </a:cubicBezTo>
                  <a:cubicBezTo>
                    <a:pt x="3318" y="508"/>
                    <a:pt x="3128" y="152"/>
                    <a:pt x="2810" y="39"/>
                  </a:cubicBezTo>
                  <a:cubicBezTo>
                    <a:pt x="2735" y="12"/>
                    <a:pt x="2656" y="0"/>
                    <a:pt x="2576" y="0"/>
                  </a:cubicBezTo>
                  <a:close/>
                </a:path>
              </a:pathLst>
            </a:custGeom>
            <a:solidFill>
              <a:srgbClr val="E3F1FE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4146925" y="1686200"/>
              <a:ext cx="653500" cy="600425"/>
            </a:xfrm>
            <a:custGeom>
              <a:avLst/>
              <a:gdLst/>
              <a:ahLst/>
              <a:cxnLst/>
              <a:rect l="l" t="t" r="r" b="b"/>
              <a:pathLst>
                <a:path w="26140" h="24017" extrusionOk="0">
                  <a:moveTo>
                    <a:pt x="21524" y="0"/>
                  </a:moveTo>
                  <a:cubicBezTo>
                    <a:pt x="21524" y="0"/>
                    <a:pt x="14234" y="8263"/>
                    <a:pt x="9054" y="8263"/>
                  </a:cubicBezTo>
                  <a:cubicBezTo>
                    <a:pt x="8677" y="8263"/>
                    <a:pt x="8310" y="8219"/>
                    <a:pt x="7959" y="8125"/>
                  </a:cubicBezTo>
                  <a:cubicBezTo>
                    <a:pt x="2797" y="6738"/>
                    <a:pt x="2391" y="4908"/>
                    <a:pt x="2391" y="4908"/>
                  </a:cubicBezTo>
                  <a:lnTo>
                    <a:pt x="0" y="7743"/>
                  </a:lnTo>
                  <a:cubicBezTo>
                    <a:pt x="0" y="7743"/>
                    <a:pt x="3216" y="10769"/>
                    <a:pt x="4272" y="13324"/>
                  </a:cubicBezTo>
                  <a:cubicBezTo>
                    <a:pt x="5315" y="15867"/>
                    <a:pt x="4056" y="17329"/>
                    <a:pt x="4056" y="17329"/>
                  </a:cubicBezTo>
                  <a:lnTo>
                    <a:pt x="6256" y="24017"/>
                  </a:lnTo>
                  <a:cubicBezTo>
                    <a:pt x="6256" y="24017"/>
                    <a:pt x="12485" y="8582"/>
                    <a:pt x="25084" y="6396"/>
                  </a:cubicBezTo>
                  <a:cubicBezTo>
                    <a:pt x="25835" y="6269"/>
                    <a:pt x="26140" y="5353"/>
                    <a:pt x="25643" y="4781"/>
                  </a:cubicBezTo>
                  <a:lnTo>
                    <a:pt x="21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3604350" y="1861000"/>
              <a:ext cx="331550" cy="106825"/>
            </a:xfrm>
            <a:custGeom>
              <a:avLst/>
              <a:gdLst/>
              <a:ahLst/>
              <a:cxnLst/>
              <a:rect l="l" t="t" r="r" b="b"/>
              <a:pathLst>
                <a:path w="13262" h="4273" extrusionOk="0">
                  <a:moveTo>
                    <a:pt x="26" y="1"/>
                  </a:moveTo>
                  <a:cubicBezTo>
                    <a:pt x="14" y="1"/>
                    <a:pt x="1" y="14"/>
                    <a:pt x="1" y="14"/>
                  </a:cubicBezTo>
                  <a:lnTo>
                    <a:pt x="1" y="4260"/>
                  </a:lnTo>
                  <a:cubicBezTo>
                    <a:pt x="1" y="4260"/>
                    <a:pt x="14" y="4273"/>
                    <a:pt x="26" y="4273"/>
                  </a:cubicBezTo>
                  <a:lnTo>
                    <a:pt x="13236" y="4273"/>
                  </a:lnTo>
                  <a:cubicBezTo>
                    <a:pt x="13248" y="4273"/>
                    <a:pt x="13262" y="4260"/>
                    <a:pt x="13262" y="4260"/>
                  </a:cubicBezTo>
                  <a:lnTo>
                    <a:pt x="13262" y="14"/>
                  </a:lnTo>
                  <a:cubicBezTo>
                    <a:pt x="13262" y="14"/>
                    <a:pt x="13248" y="1"/>
                    <a:pt x="13236" y="1"/>
                  </a:cubicBezTo>
                  <a:close/>
                </a:path>
              </a:pathLst>
            </a:custGeom>
            <a:solidFill>
              <a:srgbClr val="0258A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3658725" y="1485325"/>
              <a:ext cx="301650" cy="712700"/>
            </a:xfrm>
            <a:custGeom>
              <a:avLst/>
              <a:gdLst/>
              <a:ahLst/>
              <a:cxnLst/>
              <a:rect l="l" t="t" r="r" b="b"/>
              <a:pathLst>
                <a:path w="12066" h="28508" extrusionOk="0">
                  <a:moveTo>
                    <a:pt x="10298" y="0"/>
                  </a:moveTo>
                  <a:lnTo>
                    <a:pt x="4132" y="1387"/>
                  </a:lnTo>
                  <a:lnTo>
                    <a:pt x="5073" y="7616"/>
                  </a:lnTo>
                  <a:cubicBezTo>
                    <a:pt x="6013" y="13858"/>
                    <a:pt x="0" y="27233"/>
                    <a:pt x="0" y="27233"/>
                  </a:cubicBezTo>
                  <a:lnTo>
                    <a:pt x="77" y="27131"/>
                  </a:lnTo>
                  <a:cubicBezTo>
                    <a:pt x="2354" y="28065"/>
                    <a:pt x="4020" y="28507"/>
                    <a:pt x="5279" y="28507"/>
                  </a:cubicBezTo>
                  <a:cubicBezTo>
                    <a:pt x="8428" y="28507"/>
                    <a:pt x="9036" y="25739"/>
                    <a:pt x="10298" y="20952"/>
                  </a:cubicBezTo>
                  <a:cubicBezTo>
                    <a:pt x="12065" y="14253"/>
                    <a:pt x="10298" y="0"/>
                    <a:pt x="10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3631375" y="2268800"/>
              <a:ext cx="93775" cy="47375"/>
            </a:xfrm>
            <a:custGeom>
              <a:avLst/>
              <a:gdLst/>
              <a:ahLst/>
              <a:cxnLst/>
              <a:rect l="l" t="t" r="r" b="b"/>
              <a:pathLst>
                <a:path w="3751" h="1895" extrusionOk="0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cubicBezTo>
                    <a:pt x="1018" y="1018"/>
                    <a:pt x="2340" y="1679"/>
                    <a:pt x="3739" y="1895"/>
                  </a:cubicBezTo>
                  <a:cubicBezTo>
                    <a:pt x="3751" y="1895"/>
                    <a:pt x="3751" y="1882"/>
                    <a:pt x="3751" y="1882"/>
                  </a:cubicBezTo>
                  <a:lnTo>
                    <a:pt x="3751" y="1869"/>
                  </a:lnTo>
                  <a:cubicBezTo>
                    <a:pt x="2352" y="1666"/>
                    <a:pt x="1018" y="993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61"/>
          <p:cNvSpPr txBox="1">
            <a:spLocks noGrp="1"/>
          </p:cNvSpPr>
          <p:nvPr>
            <p:ph type="title"/>
          </p:nvPr>
        </p:nvSpPr>
        <p:spPr>
          <a:xfrm>
            <a:off x="248011" y="307843"/>
            <a:ext cx="77175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solidFill>
                  <a:schemeClr val="accent2"/>
                </a:solidFill>
              </a:rPr>
              <a:t>Models: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C6EFBB-168F-46C2-B108-DBFAFB886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69307"/>
              </p:ext>
            </p:extLst>
          </p:nvPr>
        </p:nvGraphicFramePr>
        <p:xfrm>
          <a:off x="1491790" y="928008"/>
          <a:ext cx="5645728" cy="35833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18327">
                  <a:extLst>
                    <a:ext uri="{9D8B030D-6E8A-4147-A177-3AD203B41FA5}">
                      <a16:colId xmlns:a16="http://schemas.microsoft.com/office/drawing/2014/main" val="291110289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991449099"/>
                    </a:ext>
                  </a:extLst>
                </a:gridCol>
                <a:gridCol w="1720274">
                  <a:extLst>
                    <a:ext uri="{9D8B030D-6E8A-4147-A177-3AD203B41FA5}">
                      <a16:colId xmlns:a16="http://schemas.microsoft.com/office/drawing/2014/main" val="1125785070"/>
                    </a:ext>
                  </a:extLst>
                </a:gridCol>
              </a:tblGrid>
              <a:tr h="53224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Training</a:t>
                      </a:r>
                      <a:endParaRPr lang="en-US" sz="2400" b="1" i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validation</a:t>
                      </a:r>
                      <a:endParaRPr lang="en-US" sz="2400" b="1" i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112756"/>
                  </a:ext>
                </a:extLst>
              </a:tr>
              <a:tr h="745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sym typeface="Kanit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0.730</a:t>
                      </a:r>
                      <a:endParaRPr lang="en-US" sz="1600" b="0" i="0" u="none" strike="noStrike" cap="none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0.708</a:t>
                      </a:r>
                      <a:endParaRPr lang="en-US" sz="1600" b="0" i="0" u="none" strike="noStrike" cap="none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336381"/>
                  </a:ext>
                </a:extLst>
              </a:tr>
              <a:tr h="431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MLP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77023"/>
                  </a:ext>
                </a:extLst>
              </a:tr>
              <a:tr h="431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408434"/>
                  </a:ext>
                </a:extLst>
              </a:tr>
              <a:tr h="431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Extreme 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93452"/>
                  </a:ext>
                </a:extLst>
              </a:tr>
              <a:tr h="431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Average Voting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0.744</a:t>
                      </a:r>
                      <a:endParaRPr 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0.721</a:t>
                      </a:r>
                      <a:endParaRPr 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004560"/>
                  </a:ext>
                </a:extLst>
              </a:tr>
              <a:tr h="431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Stacking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6938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99D9985-E1FF-4395-9AFE-82D91DAD3EAA}"/>
              </a:ext>
            </a:extLst>
          </p:cNvPr>
          <p:cNvSpPr/>
          <p:nvPr/>
        </p:nvSpPr>
        <p:spPr>
          <a:xfrm>
            <a:off x="1491790" y="2641923"/>
            <a:ext cx="5645728" cy="419582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D1E13-42CD-4B50-87E8-F81A45A29979}"/>
              </a:ext>
            </a:extLst>
          </p:cNvPr>
          <p:cNvSpPr txBox="1"/>
          <p:nvPr/>
        </p:nvSpPr>
        <p:spPr>
          <a:xfrm>
            <a:off x="1491790" y="4599930"/>
            <a:ext cx="4577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these the best 5 models fitting with this 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8EB7-D220-4410-BF2E-922A9191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63" y="114094"/>
            <a:ext cx="4975200" cy="1557600"/>
          </a:xfrm>
        </p:spPr>
        <p:txBody>
          <a:bodyPr>
            <a:normAutofit fontScale="90000"/>
          </a:bodyPr>
          <a:lstStyle/>
          <a:p>
            <a:r>
              <a:rPr lang="en-US" sz="3600" b="0" dirty="0">
                <a:latin typeface="Kanit"/>
                <a:cs typeface="Kanit"/>
                <a:sym typeface="Kanit"/>
              </a:rPr>
              <a:t>Models: Feature </a:t>
            </a:r>
            <a:r>
              <a:rPr lang="en-US" sz="3600" b="0" dirty="0" err="1">
                <a:latin typeface="Kanit"/>
                <a:cs typeface="Kanit"/>
                <a:sym typeface="Kanit"/>
              </a:rPr>
              <a:t>Selaction</a:t>
            </a:r>
            <a:br>
              <a:rPr lang="en-US" b="0" dirty="0"/>
            </a:br>
            <a:endParaRPr lang="en-US" b="0" dirty="0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20781ECF-4ACB-4BE6-9B92-0D68C56A5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98737"/>
              </p:ext>
            </p:extLst>
          </p:nvPr>
        </p:nvGraphicFramePr>
        <p:xfrm>
          <a:off x="1682772" y="892894"/>
          <a:ext cx="5645728" cy="35833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18327">
                  <a:extLst>
                    <a:ext uri="{9D8B030D-6E8A-4147-A177-3AD203B41FA5}">
                      <a16:colId xmlns:a16="http://schemas.microsoft.com/office/drawing/2014/main" val="291110289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991449099"/>
                    </a:ext>
                  </a:extLst>
                </a:gridCol>
                <a:gridCol w="1720274">
                  <a:extLst>
                    <a:ext uri="{9D8B030D-6E8A-4147-A177-3AD203B41FA5}">
                      <a16:colId xmlns:a16="http://schemas.microsoft.com/office/drawing/2014/main" val="1125785070"/>
                    </a:ext>
                  </a:extLst>
                </a:gridCol>
              </a:tblGrid>
              <a:tr h="53224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Training</a:t>
                      </a:r>
                      <a:endParaRPr lang="en-US" sz="2400" b="1" i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validation</a:t>
                      </a:r>
                      <a:endParaRPr lang="en-US" sz="2400" b="1" i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112756"/>
                  </a:ext>
                </a:extLst>
              </a:tr>
              <a:tr h="745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sym typeface="Kanit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0.726</a:t>
                      </a:r>
                      <a:endParaRPr lang="en-US" sz="1600" b="0" i="0" u="none" strike="noStrike" cap="none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336381"/>
                  </a:ext>
                </a:extLst>
              </a:tr>
              <a:tr h="431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MLP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77023"/>
                  </a:ext>
                </a:extLst>
              </a:tr>
              <a:tr h="431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408434"/>
                  </a:ext>
                </a:extLst>
              </a:tr>
              <a:tr h="431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Extreme 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493452"/>
                  </a:ext>
                </a:extLst>
              </a:tr>
              <a:tr h="431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Average Voting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0.743</a:t>
                      </a:r>
                      <a:endParaRPr 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0.737</a:t>
                      </a:r>
                      <a:endParaRPr lang="en-US" sz="1600" b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004560"/>
                  </a:ext>
                </a:extLst>
              </a:tr>
              <a:tr h="431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Stacking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0.739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6938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D68CE5E-725E-4928-AA80-AA292DFA206E}"/>
              </a:ext>
            </a:extLst>
          </p:cNvPr>
          <p:cNvSpPr/>
          <p:nvPr/>
        </p:nvSpPr>
        <p:spPr>
          <a:xfrm>
            <a:off x="1682772" y="3038354"/>
            <a:ext cx="5645728" cy="57294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3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CDBB-A7D3-4753-9298-C7CC9EE2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Selected model 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061F06-5079-4701-97A9-3764AB755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619373"/>
              </p:ext>
            </p:extLst>
          </p:nvPr>
        </p:nvGraphicFramePr>
        <p:xfrm>
          <a:off x="1626477" y="1823604"/>
          <a:ext cx="6169890" cy="149629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86181">
                  <a:extLst>
                    <a:ext uri="{9D8B030D-6E8A-4147-A177-3AD203B41FA5}">
                      <a16:colId xmlns:a16="http://schemas.microsoft.com/office/drawing/2014/main" val="1540133345"/>
                    </a:ext>
                  </a:extLst>
                </a:gridCol>
                <a:gridCol w="1865746">
                  <a:extLst>
                    <a:ext uri="{9D8B030D-6E8A-4147-A177-3AD203B41FA5}">
                      <a16:colId xmlns:a16="http://schemas.microsoft.com/office/drawing/2014/main" val="1166512046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2453640233"/>
                    </a:ext>
                  </a:extLst>
                </a:gridCol>
              </a:tblGrid>
              <a:tr h="7573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Training</a:t>
                      </a:r>
                      <a:endParaRPr lang="en-US" sz="2400" b="1" i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Testing</a:t>
                      </a:r>
                      <a:endParaRPr lang="en-US" sz="2400" b="1" i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5621"/>
                  </a:ext>
                </a:extLst>
              </a:tr>
              <a:tr h="7389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Extreme 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59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94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DA8D-7335-4389-938E-49019D04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39" y="223814"/>
            <a:ext cx="7717500" cy="694200"/>
          </a:xfrm>
        </p:spPr>
        <p:txBody>
          <a:bodyPr>
            <a:normAutofit/>
          </a:bodyPr>
          <a:lstStyle/>
          <a:p>
            <a:r>
              <a:rPr lang="en-US" b="0" dirty="0"/>
              <a:t>Confusion Matrix AND ROC :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ECC95FE-B115-456C-9797-CA2235B60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14174"/>
            <a:ext cx="4550749" cy="347885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21ACDE1A-83A8-465A-8439-9B19E741C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5348" y="3816626"/>
            <a:ext cx="1679713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ROC AUC score = 0.8</a:t>
            </a:r>
            <a:r>
              <a:rPr kumimoji="0" lang="en-US" alt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DD35CFEC-8F43-47F8-B1A5-335387AB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88" y="1161624"/>
            <a:ext cx="4052223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354868" y="277900"/>
            <a:ext cx="1470078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>
                <a:solidFill>
                  <a:schemeClr val="accent2"/>
                </a:solidFill>
                <a:sym typeface="Arial"/>
              </a:rPr>
              <a:t>TOOLS:</a:t>
            </a:r>
            <a:r>
              <a:rPr lang="en" sz="3200" b="0" dirty="0">
                <a:solidFill>
                  <a:schemeClr val="accent2"/>
                </a:solidFill>
              </a:rPr>
              <a:t> </a:t>
            </a:r>
            <a:endParaRPr sz="3200" b="0" dirty="0">
              <a:solidFill>
                <a:schemeClr val="accent2"/>
              </a:solidFill>
            </a:endParaRPr>
          </a:p>
        </p:txBody>
      </p:sp>
      <p:pic>
        <p:nvPicPr>
          <p:cNvPr id="27" name="صورة 26">
            <a:extLst>
              <a:ext uri="{FF2B5EF4-FFF2-40B4-BE49-F238E27FC236}">
                <a16:creationId xmlns:a16="http://schemas.microsoft.com/office/drawing/2014/main" id="{70F06B4A-90B5-499A-8D13-BD30CF444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15" y="1414740"/>
            <a:ext cx="1065009" cy="700501"/>
          </a:xfrm>
          <a:prstGeom prst="rect">
            <a:avLst/>
          </a:prstGeom>
        </p:spPr>
      </p:pic>
      <p:pic>
        <p:nvPicPr>
          <p:cNvPr id="28" name="Picture 4" descr="NumPy">
            <a:extLst>
              <a:ext uri="{FF2B5EF4-FFF2-40B4-BE49-F238E27FC236}">
                <a16:creationId xmlns:a16="http://schemas.microsoft.com/office/drawing/2014/main" id="{5323BCF6-8D28-4319-89DA-AC6644046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310" y="1414739"/>
            <a:ext cx="1065009" cy="7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مشروع Jupyter">
            <a:extLst>
              <a:ext uri="{FF2B5EF4-FFF2-40B4-BE49-F238E27FC236}">
                <a16:creationId xmlns:a16="http://schemas.microsoft.com/office/drawing/2014/main" id="{5D7C4B84-8255-41F7-9993-CFF4FADB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652" y="2734039"/>
            <a:ext cx="647210" cy="54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D97F9441-D4AB-4C74-A9D6-298243758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7921" y="1434363"/>
            <a:ext cx="927654" cy="521028"/>
          </a:xfrm>
          <a:prstGeom prst="rect">
            <a:avLst/>
          </a:prstGeom>
        </p:spPr>
      </p:pic>
      <p:pic>
        <p:nvPicPr>
          <p:cNvPr id="1034" name="Picture 10" descr="Usage Guide — Matplotlib 3.1.0 documentation">
            <a:extLst>
              <a:ext uri="{FF2B5EF4-FFF2-40B4-BE49-F238E27FC236}">
                <a16:creationId xmlns:a16="http://schemas.microsoft.com/office/drawing/2014/main" id="{21FC8701-2EEE-4146-8B44-03CF1FC5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68" y="2947343"/>
            <a:ext cx="1006898" cy="38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ikit-learn - Wikipedia">
            <a:extLst>
              <a:ext uri="{FF2B5EF4-FFF2-40B4-BE49-F238E27FC236}">
                <a16:creationId xmlns:a16="http://schemas.microsoft.com/office/drawing/2014/main" id="{F133E4C0-238F-4815-B09C-FB1BBC470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54" y="2907491"/>
            <a:ext cx="819717" cy="46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1FE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58F5EAE7-1F58-42E4-ABE7-50C93806F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65" y="1553842"/>
            <a:ext cx="5103470" cy="1603387"/>
          </a:xfrm>
          <a:prstGeom prst="rect">
            <a:avLst/>
          </a:prstGeom>
        </p:spPr>
      </p:pic>
      <p:sp>
        <p:nvSpPr>
          <p:cNvPr id="25" name="مربع نص 24">
            <a:extLst>
              <a:ext uri="{FF2B5EF4-FFF2-40B4-BE49-F238E27FC236}">
                <a16:creationId xmlns:a16="http://schemas.microsoft.com/office/drawing/2014/main" id="{C9095A4B-DE23-4320-9E35-7FC7329D38BC}"/>
              </a:ext>
            </a:extLst>
          </p:cNvPr>
          <p:cNvSpPr txBox="1"/>
          <p:nvPr/>
        </p:nvSpPr>
        <p:spPr>
          <a:xfrm>
            <a:off x="3088567" y="302759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Does anyone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1272CA8E-7105-486A-B401-2A601666449F}"/>
              </a:ext>
            </a:extLst>
          </p:cNvPr>
          <p:cNvSpPr txBox="1"/>
          <p:nvPr/>
        </p:nvSpPr>
        <p:spPr>
          <a:xfrm>
            <a:off x="4828219" y="3667416"/>
            <a:ext cx="166364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Mashael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Alfehaid</a:t>
            </a:r>
            <a:r>
              <a:rPr lang="en-US" sz="1200" dirty="0"/>
              <a:t> </a:t>
            </a:r>
            <a:endParaRPr lang="ar-SA" sz="1200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88A0AB15-662C-4D0E-B274-D1CD6B87E9D4}"/>
              </a:ext>
            </a:extLst>
          </p:cNvPr>
          <p:cNvSpPr txBox="1"/>
          <p:nvPr/>
        </p:nvSpPr>
        <p:spPr>
          <a:xfrm>
            <a:off x="4828219" y="4061013"/>
            <a:ext cx="205067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GitHub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accent1"/>
                </a:solidFill>
              </a:rPr>
              <a:t>@ Mashael999</a:t>
            </a:r>
            <a:endParaRPr lang="ar-SA" sz="1100" dirty="0">
              <a:solidFill>
                <a:schemeClr val="accent1"/>
              </a:solidFill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457AB92F-C02E-4477-BBA6-C8EB9FEA03D9}"/>
              </a:ext>
            </a:extLst>
          </p:cNvPr>
          <p:cNvSpPr txBox="1"/>
          <p:nvPr/>
        </p:nvSpPr>
        <p:spPr>
          <a:xfrm>
            <a:off x="2777543" y="4077331"/>
            <a:ext cx="2050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GitHub @ halaalanzi</a:t>
            </a:r>
            <a:endParaRPr lang="ar-SA" sz="1100" dirty="0">
              <a:solidFill>
                <a:schemeClr val="accent1"/>
              </a:solidFill>
            </a:endParaRPr>
          </a:p>
        </p:txBody>
      </p:sp>
      <p:sp>
        <p:nvSpPr>
          <p:cNvPr id="8" name="مربع نص 5">
            <a:extLst>
              <a:ext uri="{FF2B5EF4-FFF2-40B4-BE49-F238E27FC236}">
                <a16:creationId xmlns:a16="http://schemas.microsoft.com/office/drawing/2014/main" id="{EB78A69D-29F1-4A13-8101-B3E464A56A3F}"/>
              </a:ext>
            </a:extLst>
          </p:cNvPr>
          <p:cNvSpPr txBox="1"/>
          <p:nvPr/>
        </p:nvSpPr>
        <p:spPr>
          <a:xfrm>
            <a:off x="2777543" y="3675575"/>
            <a:ext cx="166364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Hala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Alanzi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endParaRPr lang="ar-SA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7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-US" sz="3600" b="0" dirty="0">
                <a:solidFill>
                  <a:schemeClr val="accent2"/>
                </a:solidFill>
                <a:sym typeface="Lilita One"/>
              </a:rPr>
              <a:t>OUTLINE</a:t>
            </a:r>
            <a:endParaRPr sz="3600" b="0" dirty="0">
              <a:solidFill>
                <a:schemeClr val="accent2"/>
              </a:solidFill>
            </a:endParaRPr>
          </a:p>
        </p:txBody>
      </p:sp>
      <p:sp>
        <p:nvSpPr>
          <p:cNvPr id="1602" name="Google Shape;1602;p62"/>
          <p:cNvSpPr/>
          <p:nvPr/>
        </p:nvSpPr>
        <p:spPr>
          <a:xfrm rot="-5400000">
            <a:off x="575472" y="1775869"/>
            <a:ext cx="575272" cy="1521874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3" name="Google Shape;1603;p62"/>
          <p:cNvSpPr/>
          <p:nvPr/>
        </p:nvSpPr>
        <p:spPr>
          <a:xfrm>
            <a:off x="5076742" y="2280842"/>
            <a:ext cx="1123680" cy="583715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62"/>
          <p:cNvSpPr/>
          <p:nvPr/>
        </p:nvSpPr>
        <p:spPr>
          <a:xfrm>
            <a:off x="1981128" y="2238942"/>
            <a:ext cx="1348196" cy="682797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5" name="Google Shape;1605;p62"/>
          <p:cNvSpPr/>
          <p:nvPr/>
        </p:nvSpPr>
        <p:spPr>
          <a:xfrm rot="11506880">
            <a:off x="6658075" y="2210943"/>
            <a:ext cx="1161412" cy="801883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4" name="Google Shape;1614;p62"/>
          <p:cNvSpPr txBox="1"/>
          <p:nvPr/>
        </p:nvSpPr>
        <p:spPr>
          <a:xfrm>
            <a:off x="106506" y="2313759"/>
            <a:ext cx="1442408" cy="59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Introduction</a:t>
            </a:r>
          </a:p>
        </p:txBody>
      </p:sp>
      <p:sp>
        <p:nvSpPr>
          <p:cNvPr id="1615" name="Google Shape;1615;p62"/>
          <p:cNvSpPr txBox="1"/>
          <p:nvPr/>
        </p:nvSpPr>
        <p:spPr>
          <a:xfrm>
            <a:off x="1967343" y="2280842"/>
            <a:ext cx="1378857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Data Description</a:t>
            </a:r>
          </a:p>
        </p:txBody>
      </p:sp>
      <p:sp>
        <p:nvSpPr>
          <p:cNvPr id="1616" name="Google Shape;1616;p62"/>
          <p:cNvSpPr txBox="1"/>
          <p:nvPr/>
        </p:nvSpPr>
        <p:spPr>
          <a:xfrm>
            <a:off x="4724651" y="2320957"/>
            <a:ext cx="166477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EDA </a:t>
            </a:r>
          </a:p>
        </p:txBody>
      </p:sp>
      <p:sp>
        <p:nvSpPr>
          <p:cNvPr id="1617" name="Google Shape;1617;p62"/>
          <p:cNvSpPr txBox="1"/>
          <p:nvPr/>
        </p:nvSpPr>
        <p:spPr>
          <a:xfrm>
            <a:off x="6332139" y="2320957"/>
            <a:ext cx="1746645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Modeling</a:t>
            </a:r>
            <a:endParaRPr sz="1600" dirty="0">
              <a:solidFill>
                <a:schemeClr val="dk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1618" name="Google Shape;1618;p62"/>
          <p:cNvCxnSpPr>
            <a:cxnSpLocks/>
          </p:cNvCxnSpPr>
          <p:nvPr/>
        </p:nvCxnSpPr>
        <p:spPr>
          <a:xfrm flipV="1">
            <a:off x="1651399" y="2644740"/>
            <a:ext cx="414143" cy="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9" name="Google Shape;1619;p62"/>
          <p:cNvCxnSpPr>
            <a:cxnSpLocks/>
          </p:cNvCxnSpPr>
          <p:nvPr/>
        </p:nvCxnSpPr>
        <p:spPr>
          <a:xfrm>
            <a:off x="3384864" y="2583203"/>
            <a:ext cx="296551" cy="1"/>
          </a:xfrm>
          <a:prstGeom prst="curvedConnector3">
            <a:avLst>
              <a:gd name="adj1" fmla="val -27086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0" name="Google Shape;1620;p62"/>
          <p:cNvCxnSpPr>
            <a:cxnSpLocks/>
          </p:cNvCxnSpPr>
          <p:nvPr/>
        </p:nvCxnSpPr>
        <p:spPr>
          <a:xfrm flipV="1">
            <a:off x="6163803" y="2611884"/>
            <a:ext cx="469949" cy="15069"/>
          </a:xfrm>
          <a:prstGeom prst="curvedConnector3">
            <a:avLst>
              <a:gd name="adj1" fmla="val 105993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1602;p62">
            <a:extLst>
              <a:ext uri="{FF2B5EF4-FFF2-40B4-BE49-F238E27FC236}">
                <a16:creationId xmlns:a16="http://schemas.microsoft.com/office/drawing/2014/main" id="{9CB83CB1-6B1B-4D82-B5DD-0930C254D275}"/>
              </a:ext>
            </a:extLst>
          </p:cNvPr>
          <p:cNvSpPr/>
          <p:nvPr/>
        </p:nvSpPr>
        <p:spPr>
          <a:xfrm rot="-5400000">
            <a:off x="8341032" y="2060807"/>
            <a:ext cx="575272" cy="908462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</p:txBody>
      </p:sp>
      <p:cxnSp>
        <p:nvCxnSpPr>
          <p:cNvPr id="85" name="Google Shape;1618;p62">
            <a:extLst>
              <a:ext uri="{FF2B5EF4-FFF2-40B4-BE49-F238E27FC236}">
                <a16:creationId xmlns:a16="http://schemas.microsoft.com/office/drawing/2014/main" id="{9AEDDFF1-C77B-4981-A83B-D88D91DB77A4}"/>
              </a:ext>
            </a:extLst>
          </p:cNvPr>
          <p:cNvCxnSpPr>
            <a:cxnSpLocks/>
          </p:cNvCxnSpPr>
          <p:nvPr/>
        </p:nvCxnSpPr>
        <p:spPr>
          <a:xfrm>
            <a:off x="7766160" y="2611885"/>
            <a:ext cx="387090" cy="1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مربع نص 63">
            <a:extLst>
              <a:ext uri="{FF2B5EF4-FFF2-40B4-BE49-F238E27FC236}">
                <a16:creationId xmlns:a16="http://schemas.microsoft.com/office/drawing/2014/main" id="{C4BC2CA2-D0B4-435E-BCCD-31292ECC3495}"/>
              </a:ext>
            </a:extLst>
          </p:cNvPr>
          <p:cNvSpPr txBox="1"/>
          <p:nvPr/>
        </p:nvSpPr>
        <p:spPr>
          <a:xfrm>
            <a:off x="8254019" y="2367741"/>
            <a:ext cx="82888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chemeClr val="dk2"/>
                </a:solidFill>
                <a:latin typeface="Kanit"/>
                <a:cs typeface="Kanit"/>
              </a:rPr>
              <a:t>Tools</a:t>
            </a:r>
          </a:p>
          <a:p>
            <a:endParaRPr lang="ar-SA" dirty="0"/>
          </a:p>
        </p:txBody>
      </p:sp>
      <p:sp>
        <p:nvSpPr>
          <p:cNvPr id="27" name="Google Shape;1602;p62">
            <a:extLst>
              <a:ext uri="{FF2B5EF4-FFF2-40B4-BE49-F238E27FC236}">
                <a16:creationId xmlns:a16="http://schemas.microsoft.com/office/drawing/2014/main" id="{120C7228-AAE8-44E9-87FD-077A7F0AF08C}"/>
              </a:ext>
            </a:extLst>
          </p:cNvPr>
          <p:cNvSpPr/>
          <p:nvPr/>
        </p:nvSpPr>
        <p:spPr>
          <a:xfrm rot="-5400000">
            <a:off x="3869036" y="2036890"/>
            <a:ext cx="575272" cy="908462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8C984-CF48-4865-8304-4BE64201F53A}"/>
              </a:ext>
            </a:extLst>
          </p:cNvPr>
          <p:cNvSpPr txBox="1"/>
          <p:nvPr/>
        </p:nvSpPr>
        <p:spPr>
          <a:xfrm>
            <a:off x="3725944" y="235264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Cleaning</a:t>
            </a:r>
          </a:p>
        </p:txBody>
      </p:sp>
      <p:cxnSp>
        <p:nvCxnSpPr>
          <p:cNvPr id="29" name="Google Shape;1619;p62">
            <a:extLst>
              <a:ext uri="{FF2B5EF4-FFF2-40B4-BE49-F238E27FC236}">
                <a16:creationId xmlns:a16="http://schemas.microsoft.com/office/drawing/2014/main" id="{31031F4D-441C-4450-8647-E57ABB717747}"/>
              </a:ext>
            </a:extLst>
          </p:cNvPr>
          <p:cNvCxnSpPr>
            <a:cxnSpLocks/>
          </p:cNvCxnSpPr>
          <p:nvPr/>
        </p:nvCxnSpPr>
        <p:spPr>
          <a:xfrm flipV="1">
            <a:off x="4716293" y="2600105"/>
            <a:ext cx="418050" cy="5453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1FE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6"/>
          <p:cNvSpPr txBox="1">
            <a:spLocks noGrp="1"/>
          </p:cNvSpPr>
          <p:nvPr>
            <p:ph type="title" idx="4294967295"/>
          </p:nvPr>
        </p:nvSpPr>
        <p:spPr>
          <a:xfrm>
            <a:off x="333351" y="482492"/>
            <a:ext cx="7716837" cy="565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00" b="0" dirty="0"/>
              <a:t>INTRODUCTION :</a:t>
            </a:r>
          </a:p>
        </p:txBody>
      </p:sp>
      <p:sp>
        <p:nvSpPr>
          <p:cNvPr id="472" name="Google Shape;472;p36"/>
          <p:cNvSpPr txBox="1">
            <a:spLocks noGrp="1"/>
          </p:cNvSpPr>
          <p:nvPr>
            <p:ph type="body" idx="4294967295"/>
          </p:nvPr>
        </p:nvSpPr>
        <p:spPr>
          <a:xfrm>
            <a:off x="92098" y="1439704"/>
            <a:ext cx="8512472" cy="3438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buClr>
                <a:srgbClr val="0258A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 SemiBold"/>
                <a:sym typeface="Arial"/>
              </a:rPr>
              <a:t>Cardiovascular disease is a class of diseases that involve the heart or blood vessels, And are the leading cause of death worldwide by representing.</a:t>
            </a:r>
          </a:p>
          <a:p>
            <a:pPr marL="0" lvl="0" indent="0" algn="just">
              <a:lnSpc>
                <a:spcPct val="150000"/>
              </a:lnSpc>
              <a:buClr>
                <a:srgbClr val="0258A1"/>
              </a:buClr>
              <a:buSzPts val="1400"/>
              <a:buNone/>
            </a:pPr>
            <a:endParaRPr lang="en-US" sz="1400" dirty="0">
              <a:latin typeface="Montserrat SemiBold"/>
              <a:sym typeface="Arial"/>
            </a:endParaRPr>
          </a:p>
          <a:p>
            <a:pPr marL="285750" lvl="0" indent="-285750" algn="just">
              <a:lnSpc>
                <a:spcPct val="150000"/>
              </a:lnSpc>
              <a:buClr>
                <a:srgbClr val="0258A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 SemiBold"/>
                <a:sym typeface="Arial"/>
              </a:rPr>
              <a:t>The goal of this project is to build machine learning models to classify or identify patient's condition on Cardiovascular Disease based medical examination for the patient.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"/>
          <p:cNvSpPr/>
          <p:nvPr/>
        </p:nvSpPr>
        <p:spPr>
          <a:xfrm>
            <a:off x="492437" y="1677368"/>
            <a:ext cx="1935000" cy="611100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7"/>
          <p:cNvSpPr txBox="1">
            <a:spLocks noGrp="1"/>
          </p:cNvSpPr>
          <p:nvPr>
            <p:ph type="title"/>
          </p:nvPr>
        </p:nvSpPr>
        <p:spPr>
          <a:xfrm>
            <a:off x="473646" y="593258"/>
            <a:ext cx="77175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defTabSz="914400" eaLnBrk="0" fontAlgn="base" latinLnBrk="0" hangingPunct="0">
              <a:tabLst/>
            </a:pPr>
            <a:r>
              <a:rPr lang="en-US" altLang="en-US" sz="2700" b="0" dirty="0"/>
              <a:t>Data Description : </a:t>
            </a:r>
          </a:p>
        </p:txBody>
      </p:sp>
      <p:sp>
        <p:nvSpPr>
          <p:cNvPr id="485" name="Google Shape;485;p37"/>
          <p:cNvSpPr txBox="1">
            <a:spLocks noGrp="1"/>
          </p:cNvSpPr>
          <p:nvPr>
            <p:ph type="subTitle" idx="2"/>
          </p:nvPr>
        </p:nvSpPr>
        <p:spPr>
          <a:xfrm>
            <a:off x="203930" y="2413042"/>
            <a:ext cx="3105014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sz="1300" spc="30" dirty="0">
                <a:solidFill>
                  <a:srgbClr val="053D57"/>
                </a:solidFill>
                <a:latin typeface="Montserrat Light"/>
              </a:rPr>
              <a:t>It contained </a:t>
            </a:r>
            <a:r>
              <a:rPr lang="en-US" sz="1300" b="1" dirty="0"/>
              <a:t>70,000</a:t>
            </a:r>
            <a:r>
              <a:rPr lang="en-US" sz="1300" dirty="0"/>
              <a:t> </a:t>
            </a:r>
            <a:r>
              <a:rPr lang="en-US" sz="1300" spc="30" dirty="0">
                <a:solidFill>
                  <a:srgbClr val="053D57"/>
                </a:solidFill>
                <a:latin typeface="Montserrat Light"/>
              </a:rPr>
              <a:t>observations </a:t>
            </a:r>
            <a:r>
              <a:rPr lang="en-US" sz="1300" dirty="0"/>
              <a:t> </a:t>
            </a:r>
            <a:r>
              <a:rPr lang="en-US" sz="1300" spc="30" dirty="0">
                <a:solidFill>
                  <a:srgbClr val="053D57"/>
                </a:solidFill>
                <a:latin typeface="Montserrat Light"/>
              </a:rPr>
              <a:t>and</a:t>
            </a:r>
            <a:r>
              <a:rPr lang="en-US" sz="1300" dirty="0"/>
              <a:t> </a:t>
            </a:r>
            <a:r>
              <a:rPr lang="en-US" sz="1300" b="1" dirty="0"/>
              <a:t>13</a:t>
            </a:r>
            <a:r>
              <a:rPr lang="en-US" sz="1300" dirty="0"/>
              <a:t> </a:t>
            </a:r>
            <a:r>
              <a:rPr lang="en-US" sz="1300" spc="30" dirty="0">
                <a:solidFill>
                  <a:srgbClr val="053D57"/>
                </a:solidFill>
                <a:latin typeface="Montserrat Light"/>
              </a:rPr>
              <a:t>features</a:t>
            </a:r>
            <a:r>
              <a:rPr lang="en-US" sz="1300" dirty="0"/>
              <a:t>.</a:t>
            </a:r>
            <a:endParaRPr lang="ar-SA"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486" name="Google Shape;486;p37"/>
          <p:cNvSpPr txBox="1">
            <a:spLocks noGrp="1"/>
          </p:cNvSpPr>
          <p:nvPr>
            <p:ph type="title" idx="3"/>
          </p:nvPr>
        </p:nvSpPr>
        <p:spPr>
          <a:xfrm>
            <a:off x="541774" y="1903871"/>
            <a:ext cx="1770539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/>
              <a:t>DATA COUNT</a:t>
            </a:r>
            <a:br>
              <a:rPr lang="en-US" sz="1800" b="0" dirty="0"/>
            </a:br>
            <a:endParaRPr lang="ar-SA" sz="1800" b="0" dirty="0"/>
          </a:p>
        </p:txBody>
      </p:sp>
      <p:sp>
        <p:nvSpPr>
          <p:cNvPr id="494" name="Google Shape;494;p37"/>
          <p:cNvSpPr txBox="1">
            <a:spLocks noGrp="1"/>
          </p:cNvSpPr>
          <p:nvPr>
            <p:ph type="subTitle" idx="14"/>
          </p:nvPr>
        </p:nvSpPr>
        <p:spPr>
          <a:xfrm>
            <a:off x="203930" y="3718116"/>
            <a:ext cx="31871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it became </a:t>
            </a:r>
            <a:r>
              <a:rPr lang="en-US" b="1" dirty="0"/>
              <a:t>61,296</a:t>
            </a:r>
            <a:r>
              <a:rPr lang="en-US" dirty="0"/>
              <a:t> </a:t>
            </a:r>
            <a:r>
              <a:rPr lang="en-US" sz="1400" spc="30" dirty="0">
                <a:solidFill>
                  <a:srgbClr val="053D57"/>
                </a:solidFill>
                <a:latin typeface="Montserrat Light"/>
              </a:rPr>
              <a:t>observations</a:t>
            </a:r>
            <a:r>
              <a:rPr lang="en-US" dirty="0"/>
              <a:t> and </a:t>
            </a:r>
            <a:r>
              <a:rPr lang="en-US" b="1" dirty="0"/>
              <a:t>24</a:t>
            </a:r>
            <a:r>
              <a:rPr lang="en-US" dirty="0"/>
              <a:t> </a:t>
            </a:r>
            <a:r>
              <a:rPr lang="en-US" sz="1400" spc="30" dirty="0">
                <a:solidFill>
                  <a:srgbClr val="053D57"/>
                </a:solidFill>
                <a:latin typeface="Montserrat Light"/>
              </a:rPr>
              <a:t>features.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7" name="Google Shape;482;p37">
            <a:extLst>
              <a:ext uri="{FF2B5EF4-FFF2-40B4-BE49-F238E27FC236}">
                <a16:creationId xmlns:a16="http://schemas.microsoft.com/office/drawing/2014/main" id="{2332221D-1C60-4D17-8D57-DF5F280F882F}"/>
              </a:ext>
            </a:extLst>
          </p:cNvPr>
          <p:cNvSpPr/>
          <p:nvPr/>
        </p:nvSpPr>
        <p:spPr>
          <a:xfrm>
            <a:off x="473646" y="3156538"/>
            <a:ext cx="1920898" cy="572700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D4EBFC"/>
                </a:solidFill>
                <a:latin typeface="Kanit"/>
                <a:cs typeface="Kanit"/>
                <a:sym typeface="Kanit"/>
              </a:rPr>
              <a:t>After cleaning</a:t>
            </a:r>
            <a:endParaRPr sz="1600" dirty="0">
              <a:solidFill>
                <a:srgbClr val="D4EBFC"/>
              </a:solidFill>
              <a:latin typeface="Kanit"/>
              <a:cs typeface="Kanit"/>
              <a:sym typeface="Kanit"/>
            </a:endParaRPr>
          </a:p>
        </p:txBody>
      </p:sp>
      <p:sp>
        <p:nvSpPr>
          <p:cNvPr id="57" name="Google Shape;482;p37">
            <a:extLst>
              <a:ext uri="{FF2B5EF4-FFF2-40B4-BE49-F238E27FC236}">
                <a16:creationId xmlns:a16="http://schemas.microsoft.com/office/drawing/2014/main" id="{DDF5DE7B-FB2F-4830-9B88-E6854989A0B3}"/>
              </a:ext>
            </a:extLst>
          </p:cNvPr>
          <p:cNvSpPr/>
          <p:nvPr/>
        </p:nvSpPr>
        <p:spPr>
          <a:xfrm>
            <a:off x="3906635" y="1677368"/>
            <a:ext cx="1935000" cy="611100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D4EBFC"/>
                </a:solidFill>
                <a:latin typeface="Kanit"/>
                <a:cs typeface="Kanit"/>
                <a:sym typeface="Kanit"/>
              </a:rPr>
              <a:t>THE Target VARIABLE</a:t>
            </a:r>
          </a:p>
        </p:txBody>
      </p:sp>
      <p:sp>
        <p:nvSpPr>
          <p:cNvPr id="59" name="Google Shape;482;p37">
            <a:extLst>
              <a:ext uri="{FF2B5EF4-FFF2-40B4-BE49-F238E27FC236}">
                <a16:creationId xmlns:a16="http://schemas.microsoft.com/office/drawing/2014/main" id="{8B22E7BE-7149-4D4B-B04B-A6DD37CC4311}"/>
              </a:ext>
            </a:extLst>
          </p:cNvPr>
          <p:cNvSpPr/>
          <p:nvPr/>
        </p:nvSpPr>
        <p:spPr>
          <a:xfrm>
            <a:off x="3856379" y="3093730"/>
            <a:ext cx="2035512" cy="611100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D4EBFC"/>
                </a:solidFill>
                <a:latin typeface="Kanit"/>
                <a:cs typeface="Kanit"/>
                <a:sym typeface="Kanit"/>
              </a:rPr>
              <a:t>Source</a:t>
            </a:r>
          </a:p>
        </p:txBody>
      </p:sp>
      <p:sp>
        <p:nvSpPr>
          <p:cNvPr id="60" name="Google Shape;485;p37">
            <a:extLst>
              <a:ext uri="{FF2B5EF4-FFF2-40B4-BE49-F238E27FC236}">
                <a16:creationId xmlns:a16="http://schemas.microsoft.com/office/drawing/2014/main" id="{B445C872-901A-45B0-B7BD-C52BC95BE476}"/>
              </a:ext>
            </a:extLst>
          </p:cNvPr>
          <p:cNvSpPr txBox="1">
            <a:spLocks/>
          </p:cNvSpPr>
          <p:nvPr/>
        </p:nvSpPr>
        <p:spPr>
          <a:xfrm>
            <a:off x="3308944" y="2441477"/>
            <a:ext cx="3105014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300" spc="30" dirty="0">
                <a:solidFill>
                  <a:srgbClr val="053D57"/>
                </a:solidFill>
                <a:latin typeface="Montserrat Light"/>
              </a:rPr>
              <a:t>Disease</a:t>
            </a:r>
            <a:endParaRPr lang="en-US" sz="1300" dirty="0"/>
          </a:p>
          <a:p>
            <a:pPr marL="0" indent="0"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00061C71-5DB2-4ADC-B2BB-B9D9AD2F2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8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مربع نص 64">
            <a:extLst>
              <a:ext uri="{FF2B5EF4-FFF2-40B4-BE49-F238E27FC236}">
                <a16:creationId xmlns:a16="http://schemas.microsoft.com/office/drawing/2014/main" id="{C07C80A5-5744-4C26-AE0E-D314AC449096}"/>
              </a:ext>
            </a:extLst>
          </p:cNvPr>
          <p:cNvSpPr txBox="1"/>
          <p:nvPr/>
        </p:nvSpPr>
        <p:spPr>
          <a:xfrm>
            <a:off x="4121379" y="3723970"/>
            <a:ext cx="549297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300" spc="30" dirty="0">
                <a:solidFill>
                  <a:srgbClr val="053D57"/>
                </a:solidFill>
                <a:latin typeface="Montserrat Light"/>
                <a:sym typeface="Montserrat"/>
              </a:rPr>
              <a:t>from </a:t>
            </a:r>
            <a:r>
              <a:rPr lang="en-US" sz="1300" b="1" dirty="0">
                <a:solidFill>
                  <a:srgbClr val="0258A1"/>
                </a:solidFill>
                <a:latin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 b="1" dirty="0">
                <a:hlinkClick r:id="rId3"/>
              </a:rPr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E6DC-857D-41B9-B1E8-9705DF4F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91" y="541992"/>
            <a:ext cx="2736900" cy="611100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Data Cleaning :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5046F7-989C-4C3B-B792-7FDB1B7A682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15097" y="1698839"/>
            <a:ext cx="7865138" cy="215814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1"/>
                </a:solidFill>
                <a:effectLst/>
                <a:latin typeface="Helvetica Neue"/>
              </a:rPr>
              <a:t>Check null.                                                        </a:t>
            </a:r>
            <a:r>
              <a:rPr lang="en-US" dirty="0">
                <a:solidFill>
                  <a:schemeClr val="accent1"/>
                </a:solidFill>
                <a:latin typeface="Helvetica Neue"/>
              </a:rPr>
              <a:t>Remove outlier.</a:t>
            </a:r>
            <a:endParaRPr lang="en-US" b="0" i="0" dirty="0">
              <a:solidFill>
                <a:schemeClr val="accent1"/>
              </a:solidFill>
              <a:effectLst/>
              <a:latin typeface="Helvetica Neue"/>
            </a:endParaRPr>
          </a:p>
          <a:p>
            <a:pPr marL="139700" indent="0"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39700" indent="0" algn="l"/>
            <a:r>
              <a:rPr lang="en-US" dirty="0">
                <a:solidFill>
                  <a:srgbClr val="000000"/>
                </a:solidFill>
                <a:latin typeface="Helvetica Neue"/>
              </a:rPr>
              <a:t>      </a:t>
            </a:r>
            <a:r>
              <a:rPr lang="en-US" b="0" i="0" dirty="0">
                <a:solidFill>
                  <a:schemeClr val="accent1"/>
                </a:solidFill>
                <a:effectLst/>
                <a:latin typeface="Helvetica Neue"/>
              </a:rPr>
              <a:t>Drop column.                                                     </a:t>
            </a:r>
            <a:r>
              <a:rPr lang="en-US" dirty="0">
                <a:solidFill>
                  <a:schemeClr val="accent1"/>
                </a:solidFill>
                <a:latin typeface="Helvetica Neue"/>
              </a:rPr>
              <a:t>F</a:t>
            </a:r>
            <a:r>
              <a:rPr lang="en-US" b="0" i="0" dirty="0">
                <a:solidFill>
                  <a:schemeClr val="accent1"/>
                </a:solidFill>
                <a:effectLst/>
                <a:latin typeface="Helvetica Neue"/>
              </a:rPr>
              <a:t>eature Engineering.</a:t>
            </a:r>
          </a:p>
          <a:p>
            <a:pPr marL="139700" indent="0"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39700" indent="0"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     </a:t>
            </a:r>
            <a:r>
              <a:rPr lang="en-US" b="0" i="0" dirty="0">
                <a:solidFill>
                  <a:schemeClr val="accent1"/>
                </a:solidFill>
                <a:effectLst/>
                <a:latin typeface="Helvetica Neue"/>
              </a:rPr>
              <a:t>Rename columns.                                             Get Dummies.</a:t>
            </a:r>
          </a:p>
          <a:p>
            <a:pPr marL="139700" indent="0"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139700" indent="0"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     </a:t>
            </a:r>
            <a:r>
              <a:rPr lang="en-US" b="0" i="0" dirty="0">
                <a:solidFill>
                  <a:schemeClr val="accent1"/>
                </a:solidFill>
                <a:effectLst/>
                <a:latin typeface="Helvetica Neue"/>
              </a:rPr>
              <a:t>convert </a:t>
            </a:r>
            <a:r>
              <a:rPr lang="en-US" b="1" i="0" dirty="0">
                <a:solidFill>
                  <a:schemeClr val="accent1"/>
                </a:solidFill>
                <a:effectLst/>
                <a:latin typeface="Helvetica Neue"/>
              </a:rPr>
              <a:t>[age] </a:t>
            </a:r>
            <a:r>
              <a:rPr lang="en-US" b="0" i="0" dirty="0">
                <a:solidFill>
                  <a:schemeClr val="accent1"/>
                </a:solidFill>
                <a:effectLst/>
                <a:latin typeface="Helvetica Neue"/>
              </a:rPr>
              <a:t>from days to years.</a:t>
            </a:r>
          </a:p>
          <a:p>
            <a:pPr marL="139700" indent="0" algn="l"/>
            <a:endParaRPr lang="en-US" dirty="0">
              <a:solidFill>
                <a:schemeClr val="accent1"/>
              </a:solidFill>
              <a:latin typeface="Helvetica Neue"/>
            </a:endParaRPr>
          </a:p>
          <a:p>
            <a:pPr marL="139700" indent="0"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     </a:t>
            </a:r>
            <a:endParaRPr lang="en-US" b="0" i="0" dirty="0">
              <a:solidFill>
                <a:schemeClr val="accent1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21" name="سهم: لليمين 20">
            <a:extLst>
              <a:ext uri="{FF2B5EF4-FFF2-40B4-BE49-F238E27FC236}">
                <a16:creationId xmlns:a16="http://schemas.microsoft.com/office/drawing/2014/main" id="{379836CA-BF18-4217-8CAA-65D090250CFE}"/>
              </a:ext>
            </a:extLst>
          </p:cNvPr>
          <p:cNvSpPr/>
          <p:nvPr/>
        </p:nvSpPr>
        <p:spPr>
          <a:xfrm>
            <a:off x="969402" y="1883802"/>
            <a:ext cx="1237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سهم: لليمين 21">
            <a:extLst>
              <a:ext uri="{FF2B5EF4-FFF2-40B4-BE49-F238E27FC236}">
                <a16:creationId xmlns:a16="http://schemas.microsoft.com/office/drawing/2014/main" id="{949635C9-BCE7-4C96-9C80-C58B88490AC3}"/>
              </a:ext>
            </a:extLst>
          </p:cNvPr>
          <p:cNvSpPr/>
          <p:nvPr/>
        </p:nvSpPr>
        <p:spPr>
          <a:xfrm flipV="1">
            <a:off x="969401" y="2282216"/>
            <a:ext cx="1237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سهم: لليمين 22">
            <a:extLst>
              <a:ext uri="{FF2B5EF4-FFF2-40B4-BE49-F238E27FC236}">
                <a16:creationId xmlns:a16="http://schemas.microsoft.com/office/drawing/2014/main" id="{F3B7585B-B1F4-4E14-A6EF-EB761695441D}"/>
              </a:ext>
            </a:extLst>
          </p:cNvPr>
          <p:cNvSpPr/>
          <p:nvPr/>
        </p:nvSpPr>
        <p:spPr>
          <a:xfrm flipV="1">
            <a:off x="969400" y="2742154"/>
            <a:ext cx="1237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سهم: لليمين 23">
            <a:extLst>
              <a:ext uri="{FF2B5EF4-FFF2-40B4-BE49-F238E27FC236}">
                <a16:creationId xmlns:a16="http://schemas.microsoft.com/office/drawing/2014/main" id="{AB199F1A-4127-420F-BDA2-AA22033C568C}"/>
              </a:ext>
            </a:extLst>
          </p:cNvPr>
          <p:cNvSpPr/>
          <p:nvPr/>
        </p:nvSpPr>
        <p:spPr>
          <a:xfrm flipV="1">
            <a:off x="969400" y="3179232"/>
            <a:ext cx="1237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سهم: لليمين 24">
            <a:extLst>
              <a:ext uri="{FF2B5EF4-FFF2-40B4-BE49-F238E27FC236}">
                <a16:creationId xmlns:a16="http://schemas.microsoft.com/office/drawing/2014/main" id="{7772AE2F-CA3A-4FD4-90C5-FDB9586CE173}"/>
              </a:ext>
            </a:extLst>
          </p:cNvPr>
          <p:cNvSpPr/>
          <p:nvPr/>
        </p:nvSpPr>
        <p:spPr>
          <a:xfrm flipV="1">
            <a:off x="4651065" y="1879295"/>
            <a:ext cx="1237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سهم: لليمين 26">
            <a:extLst>
              <a:ext uri="{FF2B5EF4-FFF2-40B4-BE49-F238E27FC236}">
                <a16:creationId xmlns:a16="http://schemas.microsoft.com/office/drawing/2014/main" id="{B6A14445-9003-4184-A388-20C9CFA8A840}"/>
              </a:ext>
            </a:extLst>
          </p:cNvPr>
          <p:cNvSpPr/>
          <p:nvPr/>
        </p:nvSpPr>
        <p:spPr>
          <a:xfrm flipV="1">
            <a:off x="4647666" y="2282216"/>
            <a:ext cx="1237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سهم: لليمين 27">
            <a:extLst>
              <a:ext uri="{FF2B5EF4-FFF2-40B4-BE49-F238E27FC236}">
                <a16:creationId xmlns:a16="http://schemas.microsoft.com/office/drawing/2014/main" id="{9582B70E-0629-4CF1-B17C-80FF260B782A}"/>
              </a:ext>
            </a:extLst>
          </p:cNvPr>
          <p:cNvSpPr/>
          <p:nvPr/>
        </p:nvSpPr>
        <p:spPr>
          <a:xfrm flipV="1">
            <a:off x="4647666" y="2742154"/>
            <a:ext cx="1237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282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1FE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>
            <a:spLocks noGrp="1"/>
          </p:cNvSpPr>
          <p:nvPr>
            <p:ph type="ctrTitle" idx="4294967295"/>
          </p:nvPr>
        </p:nvSpPr>
        <p:spPr>
          <a:xfrm>
            <a:off x="-1815872" y="418115"/>
            <a:ext cx="5480050" cy="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00" b="0" dirty="0"/>
              <a:t>EDA </a:t>
            </a:r>
            <a:r>
              <a:rPr lang="ar-SA" sz="3600" dirty="0"/>
              <a:t>:</a:t>
            </a:r>
            <a:endParaRPr lang="en-US" sz="3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4CD0F3-F49F-406D-807F-35C78F18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66" y="1205515"/>
            <a:ext cx="6314674" cy="352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3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1FE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>
            <a:spLocks noGrp="1"/>
          </p:cNvSpPr>
          <p:nvPr>
            <p:ph type="ctrTitle" idx="4294967295"/>
          </p:nvPr>
        </p:nvSpPr>
        <p:spPr>
          <a:xfrm>
            <a:off x="-1855508" y="429260"/>
            <a:ext cx="5480050" cy="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00" b="0" dirty="0"/>
              <a:t>EDA 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FA69D3F-E40D-44EE-BEED-9928125D4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6" y="2009140"/>
            <a:ext cx="8644128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30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1FE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>
            <a:spLocks noGrp="1"/>
          </p:cNvSpPr>
          <p:nvPr>
            <p:ph type="ctrTitle" idx="4294967295"/>
          </p:nvPr>
        </p:nvSpPr>
        <p:spPr>
          <a:xfrm>
            <a:off x="-1789661" y="198030"/>
            <a:ext cx="8539021" cy="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00" b="0" dirty="0"/>
              <a:t>Modeling : </a:t>
            </a:r>
            <a:r>
              <a:rPr lang="en-US" sz="2800" b="0" dirty="0">
                <a:solidFill>
                  <a:schemeClr val="accent2"/>
                </a:solidFill>
              </a:rPr>
              <a:t>Beasline model</a:t>
            </a:r>
            <a:endParaRPr lang="en-US" sz="2800" b="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E46551B-5D3C-4C91-8E3C-F74AF640D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3803"/>
              </p:ext>
            </p:extLst>
          </p:nvPr>
        </p:nvGraphicFramePr>
        <p:xfrm>
          <a:off x="1487055" y="1875690"/>
          <a:ext cx="6169890" cy="149629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86181">
                  <a:extLst>
                    <a:ext uri="{9D8B030D-6E8A-4147-A177-3AD203B41FA5}">
                      <a16:colId xmlns:a16="http://schemas.microsoft.com/office/drawing/2014/main" val="1540133345"/>
                    </a:ext>
                  </a:extLst>
                </a:gridCol>
                <a:gridCol w="1865746">
                  <a:extLst>
                    <a:ext uri="{9D8B030D-6E8A-4147-A177-3AD203B41FA5}">
                      <a16:colId xmlns:a16="http://schemas.microsoft.com/office/drawing/2014/main" val="1166512046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2453640233"/>
                    </a:ext>
                  </a:extLst>
                </a:gridCol>
              </a:tblGrid>
              <a:tr h="75738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Training</a:t>
                      </a:r>
                      <a:endParaRPr lang="en-US" sz="2400" b="1" i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validation</a:t>
                      </a:r>
                      <a:endParaRPr lang="en-US" sz="2400" b="1" i="0" u="none" strike="noStrike" cap="none" dirty="0">
                        <a:solidFill>
                          <a:schemeClr val="bg1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5621"/>
                  </a:ext>
                </a:extLst>
              </a:tr>
              <a:tr h="7389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sym typeface="Kanit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0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0.709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cap="none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0.693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59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1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727413C-BD55-462C-81C2-CABD8B9F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Improving models: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A1A075-DF52-442A-B024-90CF9909F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169625"/>
            <a:ext cx="7717500" cy="3438900"/>
          </a:xfrm>
        </p:spPr>
        <p:txBody>
          <a:bodyPr/>
          <a:lstStyle/>
          <a:p>
            <a:pPr marL="442913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Dealing with outliers </a:t>
            </a:r>
          </a:p>
          <a:p>
            <a:pPr marL="442913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Add features engineering</a:t>
            </a:r>
          </a:p>
          <a:p>
            <a:pPr marL="442913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Scaling dataset</a:t>
            </a:r>
          </a:p>
          <a:p>
            <a:pPr marL="442913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GridSearch</a:t>
            </a:r>
            <a:r>
              <a:rPr lang="en-US" sz="1400" dirty="0"/>
              <a:t> </a:t>
            </a:r>
          </a:p>
          <a:p>
            <a:pPr marL="442913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ym typeface="Kanit"/>
              </a:rPr>
              <a:t>Feature</a:t>
            </a:r>
            <a:r>
              <a:rPr lang="en-US" sz="1400" b="0" dirty="0">
                <a:latin typeface="Kanit"/>
                <a:cs typeface="Kanit"/>
                <a:sym typeface="Kanit"/>
              </a:rPr>
              <a:t> </a:t>
            </a:r>
            <a:r>
              <a:rPr lang="en-US" sz="1400" dirty="0">
                <a:sym typeface="Kanit"/>
              </a:rPr>
              <a:t>Selection</a:t>
            </a:r>
            <a:endParaRPr lang="en-US" sz="1400" dirty="0"/>
          </a:p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11818"/>
      </p:ext>
    </p:extLst>
  </p:cSld>
  <p:clrMapOvr>
    <a:masterClrMapping/>
  </p:clrMapOvr>
</p:sld>
</file>

<file path=ppt/theme/theme1.xml><?xml version="1.0" encoding="utf-8"?>
<a:theme xmlns:a="http://schemas.openxmlformats.org/drawingml/2006/main" name="Cardiovascular System Disease by Slidesgo">
  <a:themeElements>
    <a:clrScheme name="Simple Light">
      <a:dk1>
        <a:srgbClr val="00BCBC"/>
      </a:dk1>
      <a:lt1>
        <a:srgbClr val="FFFFFF"/>
      </a:lt1>
      <a:dk2>
        <a:srgbClr val="E3F1FE"/>
      </a:dk2>
      <a:lt2>
        <a:srgbClr val="D4EBFC"/>
      </a:lt2>
      <a:accent1>
        <a:srgbClr val="0258A1"/>
      </a:accent1>
      <a:accent2>
        <a:srgbClr val="E94A4E"/>
      </a:accent2>
      <a:accent3>
        <a:srgbClr val="00958F"/>
      </a:accent3>
      <a:accent4>
        <a:srgbClr val="D4253B"/>
      </a:accent4>
      <a:accent5>
        <a:srgbClr val="414042"/>
      </a:accent5>
      <a:accent6>
        <a:srgbClr val="FFFFFF"/>
      </a:accent6>
      <a:hlink>
        <a:srgbClr val="0258A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276</Words>
  <Application>Microsoft Office PowerPoint</Application>
  <PresentationFormat>On-screen Show (16:9)</PresentationFormat>
  <Paragraphs>107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Montserrat SemiBold</vt:lpstr>
      <vt:lpstr>Kanit ExtraBold</vt:lpstr>
      <vt:lpstr>Montserrat</vt:lpstr>
      <vt:lpstr>Roboto Condensed Light</vt:lpstr>
      <vt:lpstr>Montserrat Light</vt:lpstr>
      <vt:lpstr>Courier New</vt:lpstr>
      <vt:lpstr>Arial</vt:lpstr>
      <vt:lpstr>Helvetica Neue</vt:lpstr>
      <vt:lpstr>Kanit</vt:lpstr>
      <vt:lpstr>Cardiovascular System Disease by Slidesgo</vt:lpstr>
      <vt:lpstr>Cardiovascular  Disease Prediction</vt:lpstr>
      <vt:lpstr> OUTLINE</vt:lpstr>
      <vt:lpstr>INTRODUCTION :</vt:lpstr>
      <vt:lpstr>Data Description : </vt:lpstr>
      <vt:lpstr>Data Cleaning : </vt:lpstr>
      <vt:lpstr>EDA :</vt:lpstr>
      <vt:lpstr>EDA :</vt:lpstr>
      <vt:lpstr>Modeling : Beasline model</vt:lpstr>
      <vt:lpstr>Improving models:</vt:lpstr>
      <vt:lpstr>Models:</vt:lpstr>
      <vt:lpstr>Models: Feature Selaction </vt:lpstr>
      <vt:lpstr>Selected model :</vt:lpstr>
      <vt:lpstr>Confusion Matrix AND ROC :</vt:lpstr>
      <vt:lpstr>TOOLS: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 Disease Prediction</dc:title>
  <dc:creator>hala alanzi</dc:creator>
  <cp:lastModifiedBy>حفصه</cp:lastModifiedBy>
  <cp:revision>31</cp:revision>
  <dcterms:modified xsi:type="dcterms:W3CDTF">2021-12-19T18:33:39Z</dcterms:modified>
</cp:coreProperties>
</file>