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35C245B-A786-4590-916D-9064D591DCD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1646-8A8D-4E35-AE5A-0A7714E483A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2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245B-A786-4590-916D-9064D591DCD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1646-8A8D-4E35-AE5A-0A7714E4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3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245B-A786-4590-916D-9064D591DCD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1646-8A8D-4E35-AE5A-0A7714E483A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36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245B-A786-4590-916D-9064D591DCD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1646-8A8D-4E35-AE5A-0A7714E4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0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245B-A786-4590-916D-9064D591DCD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1646-8A8D-4E35-AE5A-0A7714E483A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68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245B-A786-4590-916D-9064D591DCD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1646-8A8D-4E35-AE5A-0A7714E4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245B-A786-4590-916D-9064D591DCD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1646-8A8D-4E35-AE5A-0A7714E4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4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245B-A786-4590-916D-9064D591DCD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1646-8A8D-4E35-AE5A-0A7714E4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7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245B-A786-4590-916D-9064D591DCD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1646-8A8D-4E35-AE5A-0A7714E4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8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245B-A786-4590-916D-9064D591DCD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1646-8A8D-4E35-AE5A-0A7714E4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245B-A786-4590-916D-9064D591DCD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1646-8A8D-4E35-AE5A-0A7714E483A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89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35C245B-A786-4590-916D-9064D591DCD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C2C1646-8A8D-4E35-AE5A-0A7714E483A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86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6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03E0D-2796-4B3D-B13B-80238DADB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5356" y="806365"/>
            <a:ext cx="7020747" cy="522963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World university ranking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5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A7E72-EB5E-4BCD-A334-6D7124E1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554" y="3897020"/>
            <a:ext cx="9618133" cy="29609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spc="200" dirty="0">
                <a:solidFill>
                  <a:schemeClr val="bg1">
                    <a:lumMod val="50000"/>
                  </a:schemeClr>
                </a:solidFill>
                <a:effectLst/>
              </a:rPr>
              <a:t>Introduction</a:t>
            </a:r>
            <a:br>
              <a:rPr lang="en-US" sz="6000" b="1" spc="200" dirty="0">
                <a:solidFill>
                  <a:schemeClr val="bg1">
                    <a:lumMod val="50000"/>
                  </a:schemeClr>
                </a:solidFill>
                <a:effectLst/>
              </a:rPr>
            </a:br>
            <a:endParaRPr lang="en-US" sz="6000" b="1" spc="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F95953-8E19-4C01-997F-0E959B52B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552199" y="5234457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65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78CE-8198-4CB5-8BDE-B1AF54811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23" y="934132"/>
            <a:ext cx="9720072" cy="1499616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Tools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4B069-1599-4A30-B905-3E221A7E2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064" y="2658979"/>
            <a:ext cx="972007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Python</a:t>
            </a:r>
          </a:p>
          <a:p>
            <a:pPr marL="0" indent="0">
              <a:buNone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Query by SQL</a:t>
            </a:r>
          </a:p>
        </p:txBody>
      </p:sp>
    </p:spTree>
    <p:extLst>
      <p:ext uri="{BB962C8B-B14F-4D97-AF65-F5344CB8AC3E}">
        <p14:creationId xmlns:p14="http://schemas.microsoft.com/office/powerpoint/2010/main" val="205718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6433-0623-4A82-8A21-6FDA43301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780" y="934132"/>
            <a:ext cx="9720072" cy="1499616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Workflow Of The Project</a:t>
            </a:r>
            <a:br>
              <a:rPr lang="en-US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C7B3F-9ADC-4F23-A68F-861C8651F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188" y="2412573"/>
            <a:ext cx="972007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</a:t>
            </a:r>
            <a:r>
              <a:rPr lang="en-US" sz="3600" b="0" dirty="0">
                <a:effectLst/>
                <a:latin typeface="Consolas" panose="020B0609020204030204" pitchFamily="49" charset="0"/>
              </a:rPr>
              <a:t>Collect Dataset</a:t>
            </a:r>
          </a:p>
          <a:p>
            <a:pPr marL="0" indent="0">
              <a:buNone/>
            </a:pPr>
            <a:endParaRPr lang="en-US" sz="3600" b="0" dirty="0">
              <a:effectLst/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Consolas" panose="020B0609020204030204" pitchFamily="49" charset="0"/>
              </a:rPr>
              <a:t> Clean Dataset</a:t>
            </a:r>
          </a:p>
          <a:p>
            <a:pPr marL="0" indent="0">
              <a:buNone/>
            </a:pPr>
            <a:endParaRPr lang="en-US" sz="3600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3600" dirty="0">
                <a:latin typeface="Consolas" panose="020B0609020204030204" pitchFamily="49" charset="0"/>
              </a:rPr>
              <a:t>Describe</a:t>
            </a:r>
            <a:r>
              <a:rPr lang="en-US" sz="3600" b="0" dirty="0">
                <a:effectLst/>
                <a:latin typeface="Consolas" panose="020B0609020204030204" pitchFamily="49" charset="0"/>
              </a:rPr>
              <a:t> and visualize Dataset</a:t>
            </a:r>
          </a:p>
          <a:p>
            <a:pPr marL="0" indent="0">
              <a:buNone/>
            </a:pPr>
            <a:endParaRPr lang="en-US" sz="3600" b="0" dirty="0">
              <a:effectLst/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7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2A85F7B3-F4E6-4FBF-B74E-43CAB468F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A944F8-88D5-40B2-9DDB-F6C343FF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4" y="640080"/>
            <a:ext cx="5078195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The top 5 countries contain most of the universities studied in this rank system 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3741D5B-1709-4CDB-963A-CC3C74941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475488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Chart, pie chart&#10;&#10;Description automatically generated">
            <a:extLst>
              <a:ext uri="{FF2B5EF4-FFF2-40B4-BE49-F238E27FC236}">
                <a16:creationId xmlns:a16="http://schemas.microsoft.com/office/drawing/2014/main" id="{546CC0DA-099B-4D0A-A42A-94D5169B4E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0" r="-2" b="8288"/>
          <a:stretch/>
        </p:blipFill>
        <p:spPr>
          <a:xfrm>
            <a:off x="6092952" y="1221641"/>
            <a:ext cx="5458968" cy="441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0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74A886E-E8EF-48CC-8764-20EAE4538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988F8-7E67-4317-8043-793DEC74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4103637" cy="40771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Universities have a fixed rank over the three years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1993F9-CFC5-495F-9F26-199534453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1704" y="4831176"/>
            <a:ext cx="2743200" cy="0"/>
          </a:xfrm>
          <a:prstGeom prst="line">
            <a:avLst/>
          </a:prstGeom>
          <a:ln w="19050">
            <a:solidFill>
              <a:srgbClr val="DA71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BB0258B2-2C9D-40A3-BD32-1180C358D5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" t="3839" r="-387"/>
          <a:stretch/>
        </p:blipFill>
        <p:spPr>
          <a:xfrm>
            <a:off x="4740441" y="853266"/>
            <a:ext cx="7314365" cy="536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1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03BFF-CB55-4BB7-AEA4-CA372F54C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13" y="0"/>
            <a:ext cx="4431792" cy="4624458"/>
          </a:xfrm>
        </p:spPr>
        <p:txBody>
          <a:bodyPr>
            <a:normAutofit/>
          </a:bodyPr>
          <a:lstStyle/>
          <a:p>
            <a:r>
              <a:rPr lang="en-US" dirty="0"/>
              <a:t>Top 5 universities their overall score increased each year for three years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6BE9509-4A6C-40FE-8AC0-600A5CB3B4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2"/>
          <a:stretch/>
        </p:blipFill>
        <p:spPr>
          <a:xfrm>
            <a:off x="5474368" y="445168"/>
            <a:ext cx="6436895" cy="594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4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2A85F7B3-F4E6-4FBF-B74E-43CAB468F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8A1D7-94DF-41C9-8753-BB1CC624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523460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The overall score for the Saudis universities over the three years</a:t>
            </a:r>
          </a:p>
        </p:txBody>
      </p:sp>
      <p:cxnSp>
        <p:nvCxnSpPr>
          <p:cNvPr id="24" name="Straight Connector 17">
            <a:extLst>
              <a:ext uri="{FF2B5EF4-FFF2-40B4-BE49-F238E27FC236}">
                <a16:creationId xmlns:a16="http://schemas.microsoft.com/office/drawing/2014/main" id="{73741D5B-1709-4CDB-963A-CC3C74941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475488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EB6AA7DB-DDEB-4B3C-A6E3-84D969D58C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0"/>
          <a:stretch/>
        </p:blipFill>
        <p:spPr>
          <a:xfrm>
            <a:off x="6092952" y="1685638"/>
            <a:ext cx="5458968" cy="363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63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2904</TotalTime>
  <Words>75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Consolas</vt:lpstr>
      <vt:lpstr>Tw Cen MT</vt:lpstr>
      <vt:lpstr>Tw Cen MT Condensed</vt:lpstr>
      <vt:lpstr>Wingdings 3</vt:lpstr>
      <vt:lpstr>Integral</vt:lpstr>
      <vt:lpstr>World university ranking</vt:lpstr>
      <vt:lpstr>Introduction </vt:lpstr>
      <vt:lpstr>Tools </vt:lpstr>
      <vt:lpstr>Workflow Of The Project </vt:lpstr>
      <vt:lpstr>The top 5 countries contain most of the universities studied in this rank system </vt:lpstr>
      <vt:lpstr>Universities have a fixed rank over the three years</vt:lpstr>
      <vt:lpstr>Top 5 universities their overall score increased each year for three years</vt:lpstr>
      <vt:lpstr>The overall score for the Saudis universities over the three years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Project</dc:title>
  <dc:creator>حفصه</dc:creator>
  <cp:lastModifiedBy>حفصه</cp:lastModifiedBy>
  <cp:revision>2</cp:revision>
  <dcterms:created xsi:type="dcterms:W3CDTF">2021-11-18T06:10:41Z</dcterms:created>
  <dcterms:modified xsi:type="dcterms:W3CDTF">2021-11-20T06:37:17Z</dcterms:modified>
</cp:coreProperties>
</file>