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sldIdLst>
    <p:sldId id="256" r:id="rId2"/>
    <p:sldId id="257" r:id="rId3"/>
    <p:sldId id="258" r:id="rId4"/>
    <p:sldId id="259" r:id="rId5"/>
    <p:sldId id="265" r:id="rId6"/>
    <p:sldId id="261" r:id="rId7"/>
    <p:sldId id="260" r:id="rId8"/>
    <p:sldId id="266" r:id="rId9"/>
    <p:sldId id="262" r:id="rId10"/>
    <p:sldId id="263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2" autoAdjust="0"/>
    <p:restoredTop sz="94660"/>
  </p:normalViewPr>
  <p:slideViewPr>
    <p:cSldViewPr snapToGrid="0">
      <p:cViewPr>
        <p:scale>
          <a:sx n="68" d="100"/>
          <a:sy n="68" d="100"/>
        </p:scale>
        <p:origin x="1096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EFB3D3-A490-439B-B052-F74C519CAB9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52E750A-8BC3-498C-B02D-68968C2381E7}">
      <dgm:prSet/>
      <dgm:spPr/>
      <dgm:t>
        <a:bodyPr/>
        <a:lstStyle/>
        <a:p>
          <a:pPr>
            <a:defRPr cap="all"/>
          </a:pPr>
          <a:r>
            <a:rPr lang="en-US" dirty="0"/>
            <a:t> Web Scraping </a:t>
          </a:r>
        </a:p>
      </dgm:t>
    </dgm:pt>
    <dgm:pt modelId="{D4838B0D-169A-408C-A98D-508775ACEC32}" type="parTrans" cxnId="{967228EE-45A4-469E-93E5-0C590ED75495}">
      <dgm:prSet/>
      <dgm:spPr/>
      <dgm:t>
        <a:bodyPr/>
        <a:lstStyle/>
        <a:p>
          <a:endParaRPr lang="en-US"/>
        </a:p>
      </dgm:t>
    </dgm:pt>
    <dgm:pt modelId="{B084846C-FAD2-44E0-9843-77B0D3280EEB}" type="sibTrans" cxnId="{967228EE-45A4-469E-93E5-0C590ED75495}">
      <dgm:prSet/>
      <dgm:spPr/>
      <dgm:t>
        <a:bodyPr/>
        <a:lstStyle/>
        <a:p>
          <a:endParaRPr lang="en-US"/>
        </a:p>
      </dgm:t>
    </dgm:pt>
    <dgm:pt modelId="{F839DB44-C5DE-4535-852C-A06743252A2F}">
      <dgm:prSet/>
      <dgm:spPr/>
      <dgm:t>
        <a:bodyPr/>
        <a:lstStyle/>
        <a:p>
          <a:pPr>
            <a:defRPr cap="all"/>
          </a:pPr>
          <a:r>
            <a:rPr lang="en-US" dirty="0"/>
            <a:t>Cleaning </a:t>
          </a:r>
        </a:p>
      </dgm:t>
    </dgm:pt>
    <dgm:pt modelId="{75C852EA-39A8-431B-ABC4-AD4F7517B78C}" type="parTrans" cxnId="{A40F27C7-BA6D-40D1-B527-16F42371F057}">
      <dgm:prSet/>
      <dgm:spPr/>
      <dgm:t>
        <a:bodyPr/>
        <a:lstStyle/>
        <a:p>
          <a:endParaRPr lang="en-US"/>
        </a:p>
      </dgm:t>
    </dgm:pt>
    <dgm:pt modelId="{ACD490CF-2EDA-429C-919C-58FAE8AD0767}" type="sibTrans" cxnId="{A40F27C7-BA6D-40D1-B527-16F42371F057}">
      <dgm:prSet/>
      <dgm:spPr/>
      <dgm:t>
        <a:bodyPr/>
        <a:lstStyle/>
        <a:p>
          <a:endParaRPr lang="en-US"/>
        </a:p>
      </dgm:t>
    </dgm:pt>
    <dgm:pt modelId="{15452455-E6C9-4C16-A28A-6487EA1AE283}">
      <dgm:prSet/>
      <dgm:spPr/>
      <dgm:t>
        <a:bodyPr/>
        <a:lstStyle/>
        <a:p>
          <a:pPr>
            <a:defRPr cap="all"/>
          </a:pPr>
          <a:r>
            <a:rPr lang="en-US" dirty="0"/>
            <a:t>EDA</a:t>
          </a:r>
        </a:p>
      </dgm:t>
    </dgm:pt>
    <dgm:pt modelId="{628D3BA6-AA66-452A-9FA0-B225FC7FA663}" type="parTrans" cxnId="{2EB7612C-ADE4-486A-AA50-F930BDD6D1D2}">
      <dgm:prSet/>
      <dgm:spPr/>
      <dgm:t>
        <a:bodyPr/>
        <a:lstStyle/>
        <a:p>
          <a:endParaRPr lang="en-US"/>
        </a:p>
      </dgm:t>
    </dgm:pt>
    <dgm:pt modelId="{7D949713-135A-47AC-878A-98085A101DBA}" type="sibTrans" cxnId="{2EB7612C-ADE4-486A-AA50-F930BDD6D1D2}">
      <dgm:prSet/>
      <dgm:spPr/>
      <dgm:t>
        <a:bodyPr/>
        <a:lstStyle/>
        <a:p>
          <a:endParaRPr lang="en-US"/>
        </a:p>
      </dgm:t>
    </dgm:pt>
    <dgm:pt modelId="{926C79D8-F7AE-4689-AC40-254596CCF83E}">
      <dgm:prSet/>
      <dgm:spPr/>
      <dgm:t>
        <a:bodyPr/>
        <a:lstStyle/>
        <a:p>
          <a:pPr>
            <a:defRPr cap="all"/>
          </a:pPr>
          <a:r>
            <a:rPr lang="en-US" dirty="0"/>
            <a:t>Modeling </a:t>
          </a:r>
        </a:p>
      </dgm:t>
    </dgm:pt>
    <dgm:pt modelId="{7E0EDFEF-CB4C-4F99-96B5-73BE6D2CD166}" type="parTrans" cxnId="{B15E1764-3F0E-43A6-8B4E-1992CC44985C}">
      <dgm:prSet/>
      <dgm:spPr/>
      <dgm:t>
        <a:bodyPr/>
        <a:lstStyle/>
        <a:p>
          <a:endParaRPr lang="en-US"/>
        </a:p>
      </dgm:t>
    </dgm:pt>
    <dgm:pt modelId="{DC8E0606-A0A1-4C84-9EA5-EBADD7C1B623}" type="sibTrans" cxnId="{B15E1764-3F0E-43A6-8B4E-1992CC44985C}">
      <dgm:prSet/>
      <dgm:spPr/>
      <dgm:t>
        <a:bodyPr/>
        <a:lstStyle/>
        <a:p>
          <a:endParaRPr lang="en-US"/>
        </a:p>
      </dgm:t>
    </dgm:pt>
    <dgm:pt modelId="{DA45BB19-5A79-4CAE-83AD-30D9ED0DFEF7}" type="pres">
      <dgm:prSet presAssocID="{42EFB3D3-A490-439B-B052-F74C519CAB94}" presName="root" presStyleCnt="0">
        <dgm:presLayoutVars>
          <dgm:dir/>
          <dgm:resizeHandles val="exact"/>
        </dgm:presLayoutVars>
      </dgm:prSet>
      <dgm:spPr/>
    </dgm:pt>
    <dgm:pt modelId="{9523A212-AB8A-45B6-92A7-40AC95BB4F08}" type="pres">
      <dgm:prSet presAssocID="{E52E750A-8BC3-498C-B02D-68968C2381E7}" presName="compNode" presStyleCnt="0"/>
      <dgm:spPr/>
    </dgm:pt>
    <dgm:pt modelId="{A5FCC62B-941E-444A-B245-08A4A7A904AA}" type="pres">
      <dgm:prSet presAssocID="{E52E750A-8BC3-498C-B02D-68968C2381E7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292130B-536D-45A9-A4E3-DA91D0ABD01C}" type="pres">
      <dgm:prSet presAssocID="{E52E750A-8BC3-498C-B02D-68968C2381E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FA884554-D9FE-44F2-9F9E-416EE3934AF3}" type="pres">
      <dgm:prSet presAssocID="{E52E750A-8BC3-498C-B02D-68968C2381E7}" presName="spaceRect" presStyleCnt="0"/>
      <dgm:spPr/>
    </dgm:pt>
    <dgm:pt modelId="{93BD4F86-536B-48FC-87C8-AE94243AD3AC}" type="pres">
      <dgm:prSet presAssocID="{E52E750A-8BC3-498C-B02D-68968C2381E7}" presName="textRect" presStyleLbl="revTx" presStyleIdx="0" presStyleCnt="4">
        <dgm:presLayoutVars>
          <dgm:chMax val="1"/>
          <dgm:chPref val="1"/>
        </dgm:presLayoutVars>
      </dgm:prSet>
      <dgm:spPr/>
    </dgm:pt>
    <dgm:pt modelId="{D702A448-670A-4887-A6D4-A21AEBA4D683}" type="pres">
      <dgm:prSet presAssocID="{B084846C-FAD2-44E0-9843-77B0D3280EEB}" presName="sibTrans" presStyleCnt="0"/>
      <dgm:spPr/>
    </dgm:pt>
    <dgm:pt modelId="{CD186199-5E6F-4B04-A1A3-BBAC4253B3C5}" type="pres">
      <dgm:prSet presAssocID="{F839DB44-C5DE-4535-852C-A06743252A2F}" presName="compNode" presStyleCnt="0"/>
      <dgm:spPr/>
    </dgm:pt>
    <dgm:pt modelId="{975930B1-3010-41CD-B323-A9126828A862}" type="pres">
      <dgm:prSet presAssocID="{F839DB44-C5DE-4535-852C-A06743252A2F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49FD2AD-FFF1-4E67-8F0E-3F8B8B0F77B5}" type="pres">
      <dgm:prSet presAssocID="{F839DB44-C5DE-4535-852C-A06743252A2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9EF81BF3-9E0D-48B2-AFE5-E5A6A1224E33}" type="pres">
      <dgm:prSet presAssocID="{F839DB44-C5DE-4535-852C-A06743252A2F}" presName="spaceRect" presStyleCnt="0"/>
      <dgm:spPr/>
    </dgm:pt>
    <dgm:pt modelId="{F8A6E52F-1077-46A4-BD27-B9EE0A9967E5}" type="pres">
      <dgm:prSet presAssocID="{F839DB44-C5DE-4535-852C-A06743252A2F}" presName="textRect" presStyleLbl="revTx" presStyleIdx="1" presStyleCnt="4">
        <dgm:presLayoutVars>
          <dgm:chMax val="1"/>
          <dgm:chPref val="1"/>
        </dgm:presLayoutVars>
      </dgm:prSet>
      <dgm:spPr/>
    </dgm:pt>
    <dgm:pt modelId="{6AB640E0-5F97-4CDD-8A60-96D1F9EA27FA}" type="pres">
      <dgm:prSet presAssocID="{ACD490CF-2EDA-429C-919C-58FAE8AD0767}" presName="sibTrans" presStyleCnt="0"/>
      <dgm:spPr/>
    </dgm:pt>
    <dgm:pt modelId="{C6DAD75A-9083-41BC-A3D8-20C4FCC71758}" type="pres">
      <dgm:prSet presAssocID="{15452455-E6C9-4C16-A28A-6487EA1AE283}" presName="compNode" presStyleCnt="0"/>
      <dgm:spPr/>
    </dgm:pt>
    <dgm:pt modelId="{D1347916-612A-43A7-92BB-90E4F051B00B}" type="pres">
      <dgm:prSet presAssocID="{15452455-E6C9-4C16-A28A-6487EA1AE283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42B317D-D7E3-4CCA-ABB2-99B2FD15639D}" type="pres">
      <dgm:prSet presAssocID="{15452455-E6C9-4C16-A28A-6487EA1AE28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85956DF-67B8-4BCF-BE1F-BC5D30C5FDD4}" type="pres">
      <dgm:prSet presAssocID="{15452455-E6C9-4C16-A28A-6487EA1AE283}" presName="spaceRect" presStyleCnt="0"/>
      <dgm:spPr/>
    </dgm:pt>
    <dgm:pt modelId="{309EE1C3-04BA-4FE9-86D2-0781C9FF5ED0}" type="pres">
      <dgm:prSet presAssocID="{15452455-E6C9-4C16-A28A-6487EA1AE283}" presName="textRect" presStyleLbl="revTx" presStyleIdx="2" presStyleCnt="4">
        <dgm:presLayoutVars>
          <dgm:chMax val="1"/>
          <dgm:chPref val="1"/>
        </dgm:presLayoutVars>
      </dgm:prSet>
      <dgm:spPr/>
    </dgm:pt>
    <dgm:pt modelId="{E2CFD2B3-BC2C-4CDA-A341-E814E85A384D}" type="pres">
      <dgm:prSet presAssocID="{7D949713-135A-47AC-878A-98085A101DBA}" presName="sibTrans" presStyleCnt="0"/>
      <dgm:spPr/>
    </dgm:pt>
    <dgm:pt modelId="{37AE5708-CD00-4594-9702-0F07ED45F8EB}" type="pres">
      <dgm:prSet presAssocID="{926C79D8-F7AE-4689-AC40-254596CCF83E}" presName="compNode" presStyleCnt="0"/>
      <dgm:spPr/>
    </dgm:pt>
    <dgm:pt modelId="{D3B79168-E96A-4FD1-ADF5-45B2AAB14CEA}" type="pres">
      <dgm:prSet presAssocID="{926C79D8-F7AE-4689-AC40-254596CCF83E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8E67715-8CD0-4002-98BC-7554602B5C9F}" type="pres">
      <dgm:prSet presAssocID="{926C79D8-F7AE-4689-AC40-254596CCF83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026B7BF0-1DC8-42F8-BF45-7A51C21E4448}" type="pres">
      <dgm:prSet presAssocID="{926C79D8-F7AE-4689-AC40-254596CCF83E}" presName="spaceRect" presStyleCnt="0"/>
      <dgm:spPr/>
    </dgm:pt>
    <dgm:pt modelId="{AFEFC67B-778D-4933-8438-6D16FE579CBC}" type="pres">
      <dgm:prSet presAssocID="{926C79D8-F7AE-4689-AC40-254596CCF83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EB7612C-ADE4-486A-AA50-F930BDD6D1D2}" srcId="{42EFB3D3-A490-439B-B052-F74C519CAB94}" destId="{15452455-E6C9-4C16-A28A-6487EA1AE283}" srcOrd="2" destOrd="0" parTransId="{628D3BA6-AA66-452A-9FA0-B225FC7FA663}" sibTransId="{7D949713-135A-47AC-878A-98085A101DBA}"/>
    <dgm:cxn modelId="{B15E1764-3F0E-43A6-8B4E-1992CC44985C}" srcId="{42EFB3D3-A490-439B-B052-F74C519CAB94}" destId="{926C79D8-F7AE-4689-AC40-254596CCF83E}" srcOrd="3" destOrd="0" parTransId="{7E0EDFEF-CB4C-4F99-96B5-73BE6D2CD166}" sibTransId="{DC8E0606-A0A1-4C84-9EA5-EBADD7C1B623}"/>
    <dgm:cxn modelId="{AC36EA45-F4FD-4C83-9EB1-8E39F270A4BB}" type="presOf" srcId="{926C79D8-F7AE-4689-AC40-254596CCF83E}" destId="{AFEFC67B-778D-4933-8438-6D16FE579CBC}" srcOrd="0" destOrd="0" presId="urn:microsoft.com/office/officeart/2018/5/layout/IconLeafLabelList"/>
    <dgm:cxn modelId="{0D5CDB6A-7539-4868-9E47-13C7973C7535}" type="presOf" srcId="{E52E750A-8BC3-498C-B02D-68968C2381E7}" destId="{93BD4F86-536B-48FC-87C8-AE94243AD3AC}" srcOrd="0" destOrd="0" presId="urn:microsoft.com/office/officeart/2018/5/layout/IconLeafLabelList"/>
    <dgm:cxn modelId="{61B73A56-B96F-4F3D-854E-DA2A3AFFA2CD}" type="presOf" srcId="{F839DB44-C5DE-4535-852C-A06743252A2F}" destId="{F8A6E52F-1077-46A4-BD27-B9EE0A9967E5}" srcOrd="0" destOrd="0" presId="urn:microsoft.com/office/officeart/2018/5/layout/IconLeafLabelList"/>
    <dgm:cxn modelId="{C98A1D59-9676-47CE-AA77-315C5B999385}" type="presOf" srcId="{42EFB3D3-A490-439B-B052-F74C519CAB94}" destId="{DA45BB19-5A79-4CAE-83AD-30D9ED0DFEF7}" srcOrd="0" destOrd="0" presId="urn:microsoft.com/office/officeart/2018/5/layout/IconLeafLabelList"/>
    <dgm:cxn modelId="{D06417A6-976B-4120-A781-E1725E6D2F02}" type="presOf" srcId="{15452455-E6C9-4C16-A28A-6487EA1AE283}" destId="{309EE1C3-04BA-4FE9-86D2-0781C9FF5ED0}" srcOrd="0" destOrd="0" presId="urn:microsoft.com/office/officeart/2018/5/layout/IconLeafLabelList"/>
    <dgm:cxn modelId="{A40F27C7-BA6D-40D1-B527-16F42371F057}" srcId="{42EFB3D3-A490-439B-B052-F74C519CAB94}" destId="{F839DB44-C5DE-4535-852C-A06743252A2F}" srcOrd="1" destOrd="0" parTransId="{75C852EA-39A8-431B-ABC4-AD4F7517B78C}" sibTransId="{ACD490CF-2EDA-429C-919C-58FAE8AD0767}"/>
    <dgm:cxn modelId="{967228EE-45A4-469E-93E5-0C590ED75495}" srcId="{42EFB3D3-A490-439B-B052-F74C519CAB94}" destId="{E52E750A-8BC3-498C-B02D-68968C2381E7}" srcOrd="0" destOrd="0" parTransId="{D4838B0D-169A-408C-A98D-508775ACEC32}" sibTransId="{B084846C-FAD2-44E0-9843-77B0D3280EEB}"/>
    <dgm:cxn modelId="{BC34599F-1A67-4AD8-B226-803E551E486A}" type="presParOf" srcId="{DA45BB19-5A79-4CAE-83AD-30D9ED0DFEF7}" destId="{9523A212-AB8A-45B6-92A7-40AC95BB4F08}" srcOrd="0" destOrd="0" presId="urn:microsoft.com/office/officeart/2018/5/layout/IconLeafLabelList"/>
    <dgm:cxn modelId="{A231E821-A898-463E-A5FB-9196099C5861}" type="presParOf" srcId="{9523A212-AB8A-45B6-92A7-40AC95BB4F08}" destId="{A5FCC62B-941E-444A-B245-08A4A7A904AA}" srcOrd="0" destOrd="0" presId="urn:microsoft.com/office/officeart/2018/5/layout/IconLeafLabelList"/>
    <dgm:cxn modelId="{4E0035A7-D983-4CDB-A94B-E2FD3FF5BE60}" type="presParOf" srcId="{9523A212-AB8A-45B6-92A7-40AC95BB4F08}" destId="{D292130B-536D-45A9-A4E3-DA91D0ABD01C}" srcOrd="1" destOrd="0" presId="urn:microsoft.com/office/officeart/2018/5/layout/IconLeafLabelList"/>
    <dgm:cxn modelId="{B6162A4F-D219-430E-ABFC-E419F327AFAE}" type="presParOf" srcId="{9523A212-AB8A-45B6-92A7-40AC95BB4F08}" destId="{FA884554-D9FE-44F2-9F9E-416EE3934AF3}" srcOrd="2" destOrd="0" presId="urn:microsoft.com/office/officeart/2018/5/layout/IconLeafLabelList"/>
    <dgm:cxn modelId="{4CCDD020-2764-487D-9C51-A7656DC0C5D6}" type="presParOf" srcId="{9523A212-AB8A-45B6-92A7-40AC95BB4F08}" destId="{93BD4F86-536B-48FC-87C8-AE94243AD3AC}" srcOrd="3" destOrd="0" presId="urn:microsoft.com/office/officeart/2018/5/layout/IconLeafLabelList"/>
    <dgm:cxn modelId="{50876885-FC73-4723-9033-1F188BAF60D5}" type="presParOf" srcId="{DA45BB19-5A79-4CAE-83AD-30D9ED0DFEF7}" destId="{D702A448-670A-4887-A6D4-A21AEBA4D683}" srcOrd="1" destOrd="0" presId="urn:microsoft.com/office/officeart/2018/5/layout/IconLeafLabelList"/>
    <dgm:cxn modelId="{B6D0A4CD-3DE0-4C4B-8485-ED1A8F5C7EAF}" type="presParOf" srcId="{DA45BB19-5A79-4CAE-83AD-30D9ED0DFEF7}" destId="{CD186199-5E6F-4B04-A1A3-BBAC4253B3C5}" srcOrd="2" destOrd="0" presId="urn:microsoft.com/office/officeart/2018/5/layout/IconLeafLabelList"/>
    <dgm:cxn modelId="{A5A449EA-0989-4256-884D-1270792BB0C4}" type="presParOf" srcId="{CD186199-5E6F-4B04-A1A3-BBAC4253B3C5}" destId="{975930B1-3010-41CD-B323-A9126828A862}" srcOrd="0" destOrd="0" presId="urn:microsoft.com/office/officeart/2018/5/layout/IconLeafLabelList"/>
    <dgm:cxn modelId="{6F8DE2B2-2885-4E5C-87FE-4FC0514D66A4}" type="presParOf" srcId="{CD186199-5E6F-4B04-A1A3-BBAC4253B3C5}" destId="{349FD2AD-FFF1-4E67-8F0E-3F8B8B0F77B5}" srcOrd="1" destOrd="0" presId="urn:microsoft.com/office/officeart/2018/5/layout/IconLeafLabelList"/>
    <dgm:cxn modelId="{F0DE1F0E-1114-4016-A285-71A75E730A10}" type="presParOf" srcId="{CD186199-5E6F-4B04-A1A3-BBAC4253B3C5}" destId="{9EF81BF3-9E0D-48B2-AFE5-E5A6A1224E33}" srcOrd="2" destOrd="0" presId="urn:microsoft.com/office/officeart/2018/5/layout/IconLeafLabelList"/>
    <dgm:cxn modelId="{4CD43913-BC02-4047-898B-2F28C42DD59E}" type="presParOf" srcId="{CD186199-5E6F-4B04-A1A3-BBAC4253B3C5}" destId="{F8A6E52F-1077-46A4-BD27-B9EE0A9967E5}" srcOrd="3" destOrd="0" presId="urn:microsoft.com/office/officeart/2018/5/layout/IconLeafLabelList"/>
    <dgm:cxn modelId="{D10DDA8C-9A25-461F-8555-89903FA78494}" type="presParOf" srcId="{DA45BB19-5A79-4CAE-83AD-30D9ED0DFEF7}" destId="{6AB640E0-5F97-4CDD-8A60-96D1F9EA27FA}" srcOrd="3" destOrd="0" presId="urn:microsoft.com/office/officeart/2018/5/layout/IconLeafLabelList"/>
    <dgm:cxn modelId="{7E851E49-4C46-49C5-A175-8E19E43A8E66}" type="presParOf" srcId="{DA45BB19-5A79-4CAE-83AD-30D9ED0DFEF7}" destId="{C6DAD75A-9083-41BC-A3D8-20C4FCC71758}" srcOrd="4" destOrd="0" presId="urn:microsoft.com/office/officeart/2018/5/layout/IconLeafLabelList"/>
    <dgm:cxn modelId="{34B8F400-2333-4F75-AA9D-423ECEE1C435}" type="presParOf" srcId="{C6DAD75A-9083-41BC-A3D8-20C4FCC71758}" destId="{D1347916-612A-43A7-92BB-90E4F051B00B}" srcOrd="0" destOrd="0" presId="urn:microsoft.com/office/officeart/2018/5/layout/IconLeafLabelList"/>
    <dgm:cxn modelId="{6A7047D6-EB60-4C73-AC49-0ECC5F6E8847}" type="presParOf" srcId="{C6DAD75A-9083-41BC-A3D8-20C4FCC71758}" destId="{F42B317D-D7E3-4CCA-ABB2-99B2FD15639D}" srcOrd="1" destOrd="0" presId="urn:microsoft.com/office/officeart/2018/5/layout/IconLeafLabelList"/>
    <dgm:cxn modelId="{15BD7A8C-6F48-4065-9052-E01BAF2BDB8D}" type="presParOf" srcId="{C6DAD75A-9083-41BC-A3D8-20C4FCC71758}" destId="{985956DF-67B8-4BCF-BE1F-BC5D30C5FDD4}" srcOrd="2" destOrd="0" presId="urn:microsoft.com/office/officeart/2018/5/layout/IconLeafLabelList"/>
    <dgm:cxn modelId="{17A7B38A-D01C-4DC4-87B3-7903616E6F27}" type="presParOf" srcId="{C6DAD75A-9083-41BC-A3D8-20C4FCC71758}" destId="{309EE1C3-04BA-4FE9-86D2-0781C9FF5ED0}" srcOrd="3" destOrd="0" presId="urn:microsoft.com/office/officeart/2018/5/layout/IconLeafLabelList"/>
    <dgm:cxn modelId="{405C72F0-D323-4280-ACA7-68E8C5F7FC0A}" type="presParOf" srcId="{DA45BB19-5A79-4CAE-83AD-30D9ED0DFEF7}" destId="{E2CFD2B3-BC2C-4CDA-A341-E814E85A384D}" srcOrd="5" destOrd="0" presId="urn:microsoft.com/office/officeart/2018/5/layout/IconLeafLabelList"/>
    <dgm:cxn modelId="{8EB46FFB-7231-460A-9FAE-407F5A489773}" type="presParOf" srcId="{DA45BB19-5A79-4CAE-83AD-30D9ED0DFEF7}" destId="{37AE5708-CD00-4594-9702-0F07ED45F8EB}" srcOrd="6" destOrd="0" presId="urn:microsoft.com/office/officeart/2018/5/layout/IconLeafLabelList"/>
    <dgm:cxn modelId="{3BCA538A-85E9-4758-9756-B7A599961295}" type="presParOf" srcId="{37AE5708-CD00-4594-9702-0F07ED45F8EB}" destId="{D3B79168-E96A-4FD1-ADF5-45B2AAB14CEA}" srcOrd="0" destOrd="0" presId="urn:microsoft.com/office/officeart/2018/5/layout/IconLeafLabelList"/>
    <dgm:cxn modelId="{F30F69BD-0FD5-49F7-82D9-672A3D67576D}" type="presParOf" srcId="{37AE5708-CD00-4594-9702-0F07ED45F8EB}" destId="{88E67715-8CD0-4002-98BC-7554602B5C9F}" srcOrd="1" destOrd="0" presId="urn:microsoft.com/office/officeart/2018/5/layout/IconLeafLabelList"/>
    <dgm:cxn modelId="{C8A5F980-5476-4B5D-B0C0-84F184FAA32F}" type="presParOf" srcId="{37AE5708-CD00-4594-9702-0F07ED45F8EB}" destId="{026B7BF0-1DC8-42F8-BF45-7A51C21E4448}" srcOrd="2" destOrd="0" presId="urn:microsoft.com/office/officeart/2018/5/layout/IconLeafLabelList"/>
    <dgm:cxn modelId="{7296AFED-9E4A-4109-9E05-E68D6FFAAEFB}" type="presParOf" srcId="{37AE5708-CD00-4594-9702-0F07ED45F8EB}" destId="{AFEFC67B-778D-4933-8438-6D16FE579CB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FCC62B-941E-444A-B245-08A4A7A904AA}">
      <dsp:nvSpPr>
        <dsp:cNvPr id="0" name=""/>
        <dsp:cNvSpPr/>
      </dsp:nvSpPr>
      <dsp:spPr>
        <a:xfrm>
          <a:off x="775869" y="665727"/>
          <a:ext cx="1467893" cy="1467893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92130B-536D-45A9-A4E3-DA91D0ABD01C}">
      <dsp:nvSpPr>
        <dsp:cNvPr id="0" name=""/>
        <dsp:cNvSpPr/>
      </dsp:nvSpPr>
      <dsp:spPr>
        <a:xfrm>
          <a:off x="1088699" y="978556"/>
          <a:ext cx="842234" cy="8422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BD4F86-536B-48FC-87C8-AE94243AD3AC}">
      <dsp:nvSpPr>
        <dsp:cNvPr id="0" name=""/>
        <dsp:cNvSpPr/>
      </dsp:nvSpPr>
      <dsp:spPr>
        <a:xfrm>
          <a:off x="306624" y="2590833"/>
          <a:ext cx="240638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 Web Scraping </a:t>
          </a:r>
        </a:p>
      </dsp:txBody>
      <dsp:txXfrm>
        <a:off x="306624" y="2590833"/>
        <a:ext cx="2406383" cy="720000"/>
      </dsp:txXfrm>
    </dsp:sp>
    <dsp:sp modelId="{975930B1-3010-41CD-B323-A9126828A862}">
      <dsp:nvSpPr>
        <dsp:cNvPr id="0" name=""/>
        <dsp:cNvSpPr/>
      </dsp:nvSpPr>
      <dsp:spPr>
        <a:xfrm>
          <a:off x="3603370" y="665727"/>
          <a:ext cx="1467893" cy="1467893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FD2AD-FFF1-4E67-8F0E-3F8B8B0F77B5}">
      <dsp:nvSpPr>
        <dsp:cNvPr id="0" name=""/>
        <dsp:cNvSpPr/>
      </dsp:nvSpPr>
      <dsp:spPr>
        <a:xfrm>
          <a:off x="3916200" y="978556"/>
          <a:ext cx="842234" cy="8422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A6E52F-1077-46A4-BD27-B9EE0A9967E5}">
      <dsp:nvSpPr>
        <dsp:cNvPr id="0" name=""/>
        <dsp:cNvSpPr/>
      </dsp:nvSpPr>
      <dsp:spPr>
        <a:xfrm>
          <a:off x="3134125" y="2590833"/>
          <a:ext cx="240638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Cleaning </a:t>
          </a:r>
        </a:p>
      </dsp:txBody>
      <dsp:txXfrm>
        <a:off x="3134125" y="2590833"/>
        <a:ext cx="2406383" cy="720000"/>
      </dsp:txXfrm>
    </dsp:sp>
    <dsp:sp modelId="{D1347916-612A-43A7-92BB-90E4F051B00B}">
      <dsp:nvSpPr>
        <dsp:cNvPr id="0" name=""/>
        <dsp:cNvSpPr/>
      </dsp:nvSpPr>
      <dsp:spPr>
        <a:xfrm>
          <a:off x="6430870" y="665727"/>
          <a:ext cx="1467893" cy="1467893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2B317D-D7E3-4CCA-ABB2-99B2FD15639D}">
      <dsp:nvSpPr>
        <dsp:cNvPr id="0" name=""/>
        <dsp:cNvSpPr/>
      </dsp:nvSpPr>
      <dsp:spPr>
        <a:xfrm>
          <a:off x="6743700" y="978556"/>
          <a:ext cx="842234" cy="8422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9EE1C3-04BA-4FE9-86D2-0781C9FF5ED0}">
      <dsp:nvSpPr>
        <dsp:cNvPr id="0" name=""/>
        <dsp:cNvSpPr/>
      </dsp:nvSpPr>
      <dsp:spPr>
        <a:xfrm>
          <a:off x="5961626" y="2590833"/>
          <a:ext cx="240638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EDA</a:t>
          </a:r>
        </a:p>
      </dsp:txBody>
      <dsp:txXfrm>
        <a:off x="5961626" y="2590833"/>
        <a:ext cx="2406383" cy="720000"/>
      </dsp:txXfrm>
    </dsp:sp>
    <dsp:sp modelId="{D3B79168-E96A-4FD1-ADF5-45B2AAB14CEA}">
      <dsp:nvSpPr>
        <dsp:cNvPr id="0" name=""/>
        <dsp:cNvSpPr/>
      </dsp:nvSpPr>
      <dsp:spPr>
        <a:xfrm>
          <a:off x="9258371" y="665727"/>
          <a:ext cx="1467893" cy="1467893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E67715-8CD0-4002-98BC-7554602B5C9F}">
      <dsp:nvSpPr>
        <dsp:cNvPr id="0" name=""/>
        <dsp:cNvSpPr/>
      </dsp:nvSpPr>
      <dsp:spPr>
        <a:xfrm>
          <a:off x="9571201" y="978556"/>
          <a:ext cx="842234" cy="8422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EFC67B-778D-4933-8438-6D16FE579CBC}">
      <dsp:nvSpPr>
        <dsp:cNvPr id="0" name=""/>
        <dsp:cNvSpPr/>
      </dsp:nvSpPr>
      <dsp:spPr>
        <a:xfrm>
          <a:off x="8789126" y="2590833"/>
          <a:ext cx="240638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Modeling </a:t>
          </a:r>
        </a:p>
      </dsp:txBody>
      <dsp:txXfrm>
        <a:off x="8789126" y="2590833"/>
        <a:ext cx="240638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9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8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7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7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48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7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89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7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6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12/1/2021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650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05" r:id="rId6"/>
    <p:sldLayoutId id="2147483801" r:id="rId7"/>
    <p:sldLayoutId id="2147483802" r:id="rId8"/>
    <p:sldLayoutId id="2147483803" r:id="rId9"/>
    <p:sldLayoutId id="2147483804" r:id="rId10"/>
    <p:sldLayoutId id="214748380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Document 23">
            <a:extLst>
              <a:ext uri="{FF2B5EF4-FFF2-40B4-BE49-F238E27FC236}">
                <a16:creationId xmlns:a16="http://schemas.microsoft.com/office/drawing/2014/main" id="{B6DE7CCF-F894-44DD-9FA3-8BD0D5CE2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19901" y="1485903"/>
            <a:ext cx="6858000" cy="3886199"/>
          </a:xfrm>
          <a:prstGeom prst="flowChartDocumen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1940D7-7B28-4648-93D1-8978DAD5D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854" y="1513012"/>
            <a:ext cx="5414255" cy="2784496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Daily Weather Observations </a:t>
            </a:r>
            <a:endParaRPr lang="en-US" sz="6000" b="1" dirty="0">
              <a:solidFill>
                <a:schemeClr val="tx2"/>
              </a:solidFill>
            </a:endParaRPr>
          </a:p>
        </p:txBody>
      </p:sp>
      <p:pic>
        <p:nvPicPr>
          <p:cNvPr id="4" name="Picture 3" descr="Plants in terraces">
            <a:extLst>
              <a:ext uri="{FF2B5EF4-FFF2-40B4-BE49-F238E27FC236}">
                <a16:creationId xmlns:a16="http://schemas.microsoft.com/office/drawing/2014/main" id="{E852FB2B-67B2-4D7F-A008-B4D5B5071B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09" r="-1" b="-1"/>
          <a:stretch/>
        </p:blipFill>
        <p:spPr>
          <a:xfrm>
            <a:off x="6189158" y="2081116"/>
            <a:ext cx="4997188" cy="281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93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B645D3-580E-4657-9154-484648880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7870DA4-44E8-43FB-940A-4AF97669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7B74F54-B0EF-465D-B22F-140CB3BC1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135" y="837944"/>
            <a:ext cx="4712534" cy="145291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Modeling: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6" name="Content Placeholder 14" descr="Chart, scatter chart&#10;&#10;Description automatically generated">
            <a:extLst>
              <a:ext uri="{FF2B5EF4-FFF2-40B4-BE49-F238E27FC236}">
                <a16:creationId xmlns:a16="http://schemas.microsoft.com/office/drawing/2014/main" id="{45AA2878-277D-4C02-BDB7-0202965D6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73" y="1850230"/>
            <a:ext cx="4878536" cy="4226453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AFAAAA28-59C0-4E2B-8EBF-F44992CD71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844" y="1872225"/>
            <a:ext cx="5507284" cy="4256865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BA310B-A090-4319-8BE7-94EFEA4D1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11325" t="66816" r="28494" b="21433"/>
          <a:stretch/>
        </p:blipFill>
        <p:spPr>
          <a:xfrm>
            <a:off x="2607517" y="3494975"/>
            <a:ext cx="6745001" cy="1011364"/>
          </a:xfrm>
        </p:spPr>
      </p:pic>
    </p:spTree>
    <p:extLst>
      <p:ext uri="{BB962C8B-B14F-4D97-AF65-F5344CB8AC3E}">
        <p14:creationId xmlns:p14="http://schemas.microsoft.com/office/powerpoint/2010/main" val="199496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5" name="Rectangle 154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9" name="Right Triangle 158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lowchart: Document 160">
            <a:extLst>
              <a:ext uri="{FF2B5EF4-FFF2-40B4-BE49-F238E27FC236}">
                <a16:creationId xmlns:a16="http://schemas.microsoft.com/office/drawing/2014/main" id="{B6DE7CCF-F894-44DD-9FA3-8BD0D5CE2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19901" y="1485903"/>
            <a:ext cx="6858000" cy="3886199"/>
          </a:xfrm>
          <a:prstGeom prst="flowChartDocumen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8FF2AE-3579-470C-B994-49F8F5944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69" y="3244963"/>
            <a:ext cx="5414255" cy="278449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600" dirty="0">
                <a:solidFill>
                  <a:schemeClr val="tx2"/>
                </a:solidFill>
              </a:rPr>
              <a:t>Thank you for your listening </a:t>
            </a:r>
          </a:p>
        </p:txBody>
      </p:sp>
    </p:spTree>
    <p:extLst>
      <p:ext uri="{BB962C8B-B14F-4D97-AF65-F5344CB8AC3E}">
        <p14:creationId xmlns:p14="http://schemas.microsoft.com/office/powerpoint/2010/main" val="2091505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B62175A-9061-4508-B024-671E2C3C3A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5" name="Right Triangle 54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1199" y="-28414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214827" cy="6858000"/>
            <a:chOff x="-6214" y="-1"/>
            <a:chExt cx="12214827" cy="6858000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7D7F7755-C305-4B28-8A86-8EA889812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8742" y="1839842"/>
            <a:ext cx="11791142" cy="4405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35FB2D-38B0-4E0D-9EA2-B65512035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Work Flow:</a:t>
            </a:r>
            <a:br>
              <a:rPr lang="en-US" dirty="0">
                <a:solidFill>
                  <a:schemeClr val="tx2">
                    <a:alpha val="80000"/>
                  </a:schemeClr>
                </a:solidFill>
              </a:rPr>
            </a:br>
            <a:endParaRPr lang="en-US" dirty="0">
              <a:solidFill>
                <a:schemeClr val="tx2">
                  <a:alpha val="80000"/>
                </a:schemeClr>
              </a:solidFill>
            </a:endParaRPr>
          </a:p>
        </p:txBody>
      </p:sp>
      <p:graphicFrame>
        <p:nvGraphicFramePr>
          <p:cNvPr id="47" name="Content Placeholder 2">
            <a:extLst>
              <a:ext uri="{FF2B5EF4-FFF2-40B4-BE49-F238E27FC236}">
                <a16:creationId xmlns:a16="http://schemas.microsoft.com/office/drawing/2014/main" id="{9ABFD77F-EBD1-411D-B9D4-97B8E25932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941971"/>
              </p:ext>
            </p:extLst>
          </p:nvPr>
        </p:nvGraphicFramePr>
        <p:xfrm>
          <a:off x="304804" y="2057416"/>
          <a:ext cx="11502135" cy="3976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4774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B645D3-580E-4657-9154-484648880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7870DA4-44E8-43FB-940A-4AF97669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85CBDB-BD1E-4C49-AC3D-774222284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8906"/>
            <a:ext cx="4712534" cy="5516051"/>
          </a:xfrm>
        </p:spPr>
        <p:txBody>
          <a:bodyPr anchor="t">
            <a:normAutofit/>
          </a:bodyPr>
          <a:lstStyle/>
          <a:p>
            <a:r>
              <a:rPr lang="en-US" sz="4400" dirty="0">
                <a:solidFill>
                  <a:schemeClr val="tx2"/>
                </a:solidFill>
              </a:rPr>
              <a:t>Web Scraping: </a:t>
            </a:r>
            <a:br>
              <a:rPr lang="en-US" sz="4400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4E736C44-509C-423D-965D-BC120C9509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58" y="1723980"/>
            <a:ext cx="5919917" cy="435270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022417-4E9F-4C21-A611-0179AFB85C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87" t="13133" r="27460" b="5007"/>
          <a:stretch/>
        </p:blipFill>
        <p:spPr>
          <a:xfrm>
            <a:off x="6250254" y="1723980"/>
            <a:ext cx="5672505" cy="435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02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Right Triangle 11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AFC5FE-0225-4F85-AAA6-ABB05C66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979" y="825274"/>
            <a:ext cx="2025897" cy="128953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Cleaning: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br>
              <a:rPr lang="en-US" sz="2400" dirty="0">
                <a:solidFill>
                  <a:srgbClr val="002060"/>
                </a:solidFill>
              </a:rPr>
            </a:br>
            <a:endParaRPr lang="en-US" sz="5400" dirty="0">
              <a:solidFill>
                <a:srgbClr val="002060"/>
              </a:solidFill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251E280-5BE2-4FC9-9ABE-66E91DC832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5" t="11392" r="6224" b="20245"/>
          <a:stretch/>
        </p:blipFill>
        <p:spPr>
          <a:xfrm>
            <a:off x="1519682" y="1842960"/>
            <a:ext cx="9378830" cy="468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16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B645D3-580E-4657-9154-484648880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7870DA4-44E8-43FB-940A-4AF97669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FD060D-72DE-4AA3-ADCE-8268D533F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8906"/>
            <a:ext cx="4712534" cy="5516051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EDA:</a:t>
            </a:r>
          </a:p>
        </p:txBody>
      </p:sp>
      <p:pic>
        <p:nvPicPr>
          <p:cNvPr id="11" name="Content Placeholder 10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9D1F03FD-8436-4008-9D6B-BB26D9A1E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154" y="628630"/>
            <a:ext cx="9642645" cy="5885939"/>
          </a:xfrm>
        </p:spPr>
      </p:pic>
    </p:spTree>
    <p:extLst>
      <p:ext uri="{BB962C8B-B14F-4D97-AF65-F5344CB8AC3E}">
        <p14:creationId xmlns:p14="http://schemas.microsoft.com/office/powerpoint/2010/main" val="487025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B645D3-580E-4657-9154-484648880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7870DA4-44E8-43FB-940A-4AF97669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141AB1-228D-41AC-9650-C826F5628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8906"/>
            <a:ext cx="4712534" cy="5516051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EDA:</a:t>
            </a:r>
          </a:p>
        </p:txBody>
      </p:sp>
      <p:pic>
        <p:nvPicPr>
          <p:cNvPr id="5" name="Content Placeholder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634CE193-0F37-4569-B91B-CA9FA4FB4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122" y="450312"/>
            <a:ext cx="7940615" cy="6073237"/>
          </a:xfrm>
        </p:spPr>
      </p:pic>
    </p:spTree>
    <p:extLst>
      <p:ext uri="{BB962C8B-B14F-4D97-AF65-F5344CB8AC3E}">
        <p14:creationId xmlns:p14="http://schemas.microsoft.com/office/powerpoint/2010/main" val="3950116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B645D3-580E-4657-9154-484648880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7870DA4-44E8-43FB-940A-4AF97669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2E24C39-EBE6-4D25-ADE3-9D25CFD1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8906"/>
            <a:ext cx="4712534" cy="5516051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EDA:</a:t>
            </a:r>
            <a:br>
              <a:rPr lang="en-US" dirty="0">
                <a:solidFill>
                  <a:srgbClr val="002060"/>
                </a:solidFill>
              </a:rPr>
            </a:b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7" name="Content Placeholder 46" descr="Scatter chart&#10;&#10;Description automatically generated">
            <a:extLst>
              <a:ext uri="{FF2B5EF4-FFF2-40B4-BE49-F238E27FC236}">
                <a16:creationId xmlns:a16="http://schemas.microsoft.com/office/drawing/2014/main" id="{2F253754-82F5-47D0-8895-0C0DF0E75B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959" y="171716"/>
            <a:ext cx="8074322" cy="6475154"/>
          </a:xfrm>
        </p:spPr>
      </p:pic>
    </p:spTree>
    <p:extLst>
      <p:ext uri="{BB962C8B-B14F-4D97-AF65-F5344CB8AC3E}">
        <p14:creationId xmlns:p14="http://schemas.microsoft.com/office/powerpoint/2010/main" val="1455176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B645D3-580E-4657-9154-484648880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7870DA4-44E8-43FB-940A-4AF97669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7D49183-81DD-497E-94BC-87768287A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8906"/>
            <a:ext cx="4712534" cy="5516051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EDA:</a:t>
            </a:r>
          </a:p>
        </p:txBody>
      </p:sp>
      <p:pic>
        <p:nvPicPr>
          <p:cNvPr id="5" name="Content Placeholder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C4968BF9-F748-4F32-80AD-9B670BA42F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40" y="1918175"/>
            <a:ext cx="5615275" cy="4210917"/>
          </a:xfr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39C07A3A-B7A0-4D7B-8FE2-AEBAACE685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32" y="1918175"/>
            <a:ext cx="5486390" cy="421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704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B645D3-580E-4657-9154-484648880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7870DA4-44E8-43FB-940A-4AF97669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DAD8AE0-0B89-4830-BBB3-0E7476469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8906"/>
            <a:ext cx="4712534" cy="5516051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Modeling:</a:t>
            </a:r>
            <a:br>
              <a:rPr lang="en-US" dirty="0"/>
            </a:b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9" name="Content Placeholder 48">
            <a:extLst>
              <a:ext uri="{FF2B5EF4-FFF2-40B4-BE49-F238E27FC236}">
                <a16:creationId xmlns:a16="http://schemas.microsoft.com/office/drawing/2014/main" id="{7E3BF9E2-2763-4BF5-8A0F-801531543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72" y="1649288"/>
            <a:ext cx="5033689" cy="4427399"/>
          </a:xfrm>
        </p:spPr>
      </p:pic>
      <p:pic>
        <p:nvPicPr>
          <p:cNvPr id="55" name="Picture 54" descr="Chart, histogram&#10;&#10;Description automatically generated">
            <a:extLst>
              <a:ext uri="{FF2B5EF4-FFF2-40B4-BE49-F238E27FC236}">
                <a16:creationId xmlns:a16="http://schemas.microsoft.com/office/drawing/2014/main" id="{00BA996D-AF16-401C-9115-2B9021AC3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646" y="1649288"/>
            <a:ext cx="5230330" cy="4427398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B7F380DF-5274-409B-ACB6-AA14F7C437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849" t="61880" r="10030" b="23939"/>
          <a:stretch/>
        </p:blipFill>
        <p:spPr>
          <a:xfrm>
            <a:off x="2856181" y="3312303"/>
            <a:ext cx="6678378" cy="97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4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</TotalTime>
  <Words>39</Words>
  <Application>Microsoft Office PowerPoint</Application>
  <PresentationFormat>Widescreen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Calibri</vt:lpstr>
      <vt:lpstr>Posterama</vt:lpstr>
      <vt:lpstr>SineVTI</vt:lpstr>
      <vt:lpstr>Daily Weather Observations </vt:lpstr>
      <vt:lpstr>Work Flow: </vt:lpstr>
      <vt:lpstr>Web Scraping:  </vt:lpstr>
      <vt:lpstr>Cleaning:  </vt:lpstr>
      <vt:lpstr>EDA:</vt:lpstr>
      <vt:lpstr>EDA:</vt:lpstr>
      <vt:lpstr>EDA: </vt:lpstr>
      <vt:lpstr>EDA:</vt:lpstr>
      <vt:lpstr>Modeling: </vt:lpstr>
      <vt:lpstr>Modeling:</vt:lpstr>
      <vt:lpstr>Thank you for your listening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Daily Weather Observations </dc:title>
  <dc:creator>حفصه الفهيد</dc:creator>
  <cp:lastModifiedBy>حفصه</cp:lastModifiedBy>
  <cp:revision>1</cp:revision>
  <dcterms:created xsi:type="dcterms:W3CDTF">2021-12-01T13:44:07Z</dcterms:created>
  <dcterms:modified xsi:type="dcterms:W3CDTF">2021-12-02T10:39:55Z</dcterms:modified>
</cp:coreProperties>
</file>