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864947"/>
            <a:ext cx="10572000" cy="2971051"/>
          </a:xfrm>
        </p:spPr>
        <p:txBody>
          <a:bodyPr/>
          <a:lstStyle/>
          <a:p>
            <a:r>
              <a:rPr lang="en-US" sz="8800" dirty="0">
                <a:latin typeface="LDR KAET" panose="00000400000000000000" pitchFamily="2" charset="0"/>
              </a:rPr>
              <a:t>Addie’s patchwork playground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 child’s adventure</a:t>
            </a:r>
          </a:p>
        </p:txBody>
      </p:sp>
    </p:spTree>
    <p:extLst>
      <p:ext uri="{BB962C8B-B14F-4D97-AF65-F5344CB8AC3E}">
        <p14:creationId xmlns:p14="http://schemas.microsoft.com/office/powerpoint/2010/main" val="19541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LDR KAET" panose="00000400000000000000" pitchFamily="2" charset="0"/>
              </a:rPr>
              <a:t>Story</a:t>
            </a:r>
            <a:endParaRPr lang="en-US" dirty="0">
              <a:latin typeface="LDR KAET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705100"/>
            <a:ext cx="10554574" cy="31536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dirty="0"/>
              <a:t>A young girl finds herself on an adventure in which she must make the world a more beautiful place.</a:t>
            </a:r>
          </a:p>
        </p:txBody>
      </p:sp>
    </p:spTree>
    <p:extLst>
      <p:ext uri="{BB962C8B-B14F-4D97-AF65-F5344CB8AC3E}">
        <p14:creationId xmlns:p14="http://schemas.microsoft.com/office/powerpoint/2010/main" val="81790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LDR KAET" panose="00000400000000000000" pitchFamily="2" charset="0"/>
              </a:rPr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54300"/>
            <a:ext cx="10554574" cy="32044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dirty="0"/>
              <a:t>The game was inspired by the idea of incorporating crafting and art into video games.</a:t>
            </a:r>
          </a:p>
        </p:txBody>
      </p:sp>
    </p:spTree>
    <p:extLst>
      <p:ext uri="{BB962C8B-B14F-4D97-AF65-F5344CB8AC3E}">
        <p14:creationId xmlns:p14="http://schemas.microsoft.com/office/powerpoint/2010/main" val="130407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LDR KAET" panose="00000400000000000000" pitchFamily="2" charset="0"/>
              </a:rPr>
              <a:t>Game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92400"/>
            <a:ext cx="10554574" cy="3771462"/>
          </a:xfrm>
        </p:spPr>
        <p:txBody>
          <a:bodyPr anchor="t">
            <a:noAutofit/>
          </a:bodyPr>
          <a:lstStyle/>
          <a:p>
            <a:r>
              <a:rPr lang="en-US" sz="4200" dirty="0"/>
              <a:t> Camera controller, following the player.</a:t>
            </a:r>
          </a:p>
          <a:p>
            <a:r>
              <a:rPr lang="en-US" sz="4200" dirty="0"/>
              <a:t> Pause menu</a:t>
            </a:r>
          </a:p>
          <a:p>
            <a:r>
              <a:rPr lang="en-US" sz="4200" dirty="0"/>
              <a:t> Stamp rendering</a:t>
            </a:r>
          </a:p>
        </p:txBody>
      </p:sp>
    </p:spTree>
    <p:extLst>
      <p:ext uri="{BB962C8B-B14F-4D97-AF65-F5344CB8AC3E}">
        <p14:creationId xmlns:p14="http://schemas.microsoft.com/office/powerpoint/2010/main" val="153437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LDR KAET" panose="00000400000000000000" pitchFamily="2" charset="0"/>
              </a:rPr>
              <a:t>Game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4800" dirty="0"/>
              <a:t> Interface</a:t>
            </a:r>
          </a:p>
          <a:p>
            <a:r>
              <a:rPr lang="en-US" sz="4800" dirty="0"/>
              <a:t> Objectives</a:t>
            </a:r>
          </a:p>
          <a:p>
            <a:r>
              <a:rPr lang="en-US" sz="4800" dirty="0"/>
              <a:t> Signifiers</a:t>
            </a:r>
          </a:p>
          <a:p>
            <a:pPr lvl="1"/>
            <a:r>
              <a:rPr lang="en-US" sz="3500" dirty="0"/>
              <a:t> Audio</a:t>
            </a:r>
          </a:p>
          <a:p>
            <a:pPr lvl="1"/>
            <a:r>
              <a:rPr lang="en-US" sz="3500" dirty="0"/>
              <a:t> Visual</a:t>
            </a:r>
          </a:p>
          <a:p>
            <a:pPr marL="457200" lvl="1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80693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LDR KAET" panose="00000400000000000000" pitchFamily="2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/>
              <a:t>Dealing with limited input</a:t>
            </a:r>
          </a:p>
          <a:p>
            <a:r>
              <a:rPr lang="en-US" dirty="0"/>
              <a:t>Changing scenes</a:t>
            </a:r>
          </a:p>
          <a:p>
            <a:r>
              <a:rPr lang="en-US" dirty="0"/>
              <a:t>Setting up the user interface</a:t>
            </a:r>
          </a:p>
          <a:p>
            <a:pPr lvl="1"/>
            <a:r>
              <a:rPr lang="en-US" dirty="0"/>
              <a:t>Menu selections</a:t>
            </a:r>
          </a:p>
          <a:p>
            <a:pPr lvl="1"/>
            <a:r>
              <a:rPr lang="en-US" dirty="0"/>
              <a:t>Pausing the game</a:t>
            </a:r>
          </a:p>
        </p:txBody>
      </p:sp>
    </p:spTree>
    <p:extLst>
      <p:ext uri="{BB962C8B-B14F-4D97-AF65-F5344CB8AC3E}">
        <p14:creationId xmlns:p14="http://schemas.microsoft.com/office/powerpoint/2010/main" val="2519518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902</TotalTime>
  <Words>89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LDR KAET</vt:lpstr>
      <vt:lpstr>Wingdings 2</vt:lpstr>
      <vt:lpstr>Quotable</vt:lpstr>
      <vt:lpstr>Addie’s patchwork playground</vt:lpstr>
      <vt:lpstr>Story</vt:lpstr>
      <vt:lpstr>Inspiration</vt:lpstr>
      <vt:lpstr>Game strengths</vt:lpstr>
      <vt:lpstr>Game Weaknesses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Addie’s patchwork playground</dc:title>
  <dc:creator>Alex Neuenkirk</dc:creator>
  <cp:lastModifiedBy>Alex Neuenkirk</cp:lastModifiedBy>
  <cp:revision>12</cp:revision>
  <dcterms:created xsi:type="dcterms:W3CDTF">2016-04-25T00:37:06Z</dcterms:created>
  <dcterms:modified xsi:type="dcterms:W3CDTF">2016-04-25T15:39:27Z</dcterms:modified>
</cp:coreProperties>
</file>