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4" r:id="rId3"/>
    <p:sldId id="257" r:id="rId4"/>
    <p:sldId id="258" r:id="rId5"/>
    <p:sldId id="259" r:id="rId6"/>
    <p:sldId id="260" r:id="rId7"/>
    <p:sldId id="263" r:id="rId8"/>
    <p:sldId id="264" r:id="rId9"/>
    <p:sldId id="281" r:id="rId10"/>
    <p:sldId id="261" r:id="rId11"/>
    <p:sldId id="262" r:id="rId12"/>
    <p:sldId id="265" r:id="rId13"/>
    <p:sldId id="266" r:id="rId14"/>
    <p:sldId id="282" r:id="rId15"/>
    <p:sldId id="267" r:id="rId16"/>
    <p:sldId id="268" r:id="rId17"/>
    <p:sldId id="276" r:id="rId18"/>
    <p:sldId id="279" r:id="rId19"/>
    <p:sldId id="270" r:id="rId20"/>
    <p:sldId id="283" r:id="rId21"/>
    <p:sldId id="284" r:id="rId22"/>
    <p:sldId id="285" r:id="rId23"/>
    <p:sldId id="271" r:id="rId24"/>
    <p:sldId id="272" r:id="rId25"/>
    <p:sldId id="277" r:id="rId26"/>
    <p:sldId id="278" r:id="rId27"/>
    <p:sldId id="27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F3194-8C20-4DC4-A122-00EDA8A8A596}" v="103" dt="2020-05-22T15:30:20.750"/>
    <p1510:client id="{42550089-0525-C8AB-5794-7400CB86DB4D}" v="211" dt="2020-09-13T22:41:22.994"/>
    <p1510:client id="{A4B974EF-B213-4DA1-B410-42E5CDCD154D}" v="358" dt="2020-05-22T07:44:40.083"/>
    <p1510:client id="{B849FAA6-AE3C-4293-B3F6-B3C3B2B0F26D}" v="1206" dt="2020-05-22T09:01:28.742"/>
    <p1510:client id="{CBBD0F5D-F2E9-4E02-BCED-4DAF1B704F0C}" v="1" dt="2020-05-22T05:05:13.963"/>
    <p1510:client id="{F48A9062-6CD5-49B0-8052-2A044175D74A}" v="140" dt="2020-05-22T07:58:22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76" autoAdjust="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Navarro" userId="S::marissa@he360.com::48988ab4-9407-4f03-8b57-34c5aaa99b3e" providerId="AD" clId="Web-{42550089-0525-C8AB-5794-7400CB86DB4D}"/>
    <pc:docChg chg="modSld">
      <pc:chgData name="Marissa Navarro" userId="S::marissa@he360.com::48988ab4-9407-4f03-8b57-34c5aaa99b3e" providerId="AD" clId="Web-{42550089-0525-C8AB-5794-7400CB86DB4D}" dt="2020-09-13T22:41:22.994" v="200"/>
      <pc:docMkLst>
        <pc:docMk/>
      </pc:docMkLst>
      <pc:sldChg chg="addSp delSp modSp">
        <pc:chgData name="Marissa Navarro" userId="S::marissa@he360.com::48988ab4-9407-4f03-8b57-34c5aaa99b3e" providerId="AD" clId="Web-{42550089-0525-C8AB-5794-7400CB86DB4D}" dt="2020-09-13T22:41:22.994" v="200"/>
        <pc:sldMkLst>
          <pc:docMk/>
          <pc:sldMk cId="109857222" sldId="256"/>
        </pc:sldMkLst>
        <pc:spChg chg="mod">
          <ac:chgData name="Marissa Navarro" userId="S::marissa@he360.com::48988ab4-9407-4f03-8b57-34c5aaa99b3e" providerId="AD" clId="Web-{42550089-0525-C8AB-5794-7400CB86DB4D}" dt="2020-09-13T22:26:26.224" v="3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issa Navarro" userId="S::marissa@he360.com::48988ab4-9407-4f03-8b57-34c5aaa99b3e" providerId="AD" clId="Web-{42550089-0525-C8AB-5794-7400CB86DB4D}" dt="2020-09-13T22:26:23.068" v="38" actId="1076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Marissa Navarro" userId="S::marissa@he360.com::48988ab4-9407-4f03-8b57-34c5aaa99b3e" providerId="AD" clId="Web-{42550089-0525-C8AB-5794-7400CB86DB4D}" dt="2020-09-13T22:26:13.692" v="33"/>
          <ac:spMkLst>
            <pc:docMk/>
            <pc:sldMk cId="109857222" sldId="256"/>
            <ac:spMk id="4" creationId="{57965CC8-FF17-4619-8242-2D6139495DA0}"/>
          </ac:spMkLst>
        </pc:spChg>
        <pc:spChg chg="add del mod">
          <ac:chgData name="Marissa Navarro" userId="S::marissa@he360.com::48988ab4-9407-4f03-8b57-34c5aaa99b3e" providerId="AD" clId="Web-{42550089-0525-C8AB-5794-7400CB86DB4D}" dt="2020-09-13T22:24:37.937" v="22"/>
          <ac:spMkLst>
            <pc:docMk/>
            <pc:sldMk cId="109857222" sldId="256"/>
            <ac:spMk id="5" creationId="{6E533137-31B2-4E4C-9D50-5995971E355E}"/>
          </ac:spMkLst>
        </pc:spChg>
        <pc:spChg chg="add mod">
          <ac:chgData name="Marissa Navarro" userId="S::marissa@he360.com::48988ab4-9407-4f03-8b57-34c5aaa99b3e" providerId="AD" clId="Web-{42550089-0525-C8AB-5794-7400CB86DB4D}" dt="2020-09-13T22:34:17.485" v="112"/>
          <ac:spMkLst>
            <pc:docMk/>
            <pc:sldMk cId="109857222" sldId="256"/>
            <ac:spMk id="8" creationId="{484AE915-A755-43F4-8882-D74B1B39A1E7}"/>
          </ac:spMkLst>
        </pc:spChg>
        <pc:picChg chg="add del mod">
          <ac:chgData name="Marissa Navarro" userId="S::marissa@he360.com::48988ab4-9407-4f03-8b57-34c5aaa99b3e" providerId="AD" clId="Web-{42550089-0525-C8AB-5794-7400CB86DB4D}" dt="2020-09-13T22:41:22.306" v="199"/>
          <ac:picMkLst>
            <pc:docMk/>
            <pc:sldMk cId="109857222" sldId="256"/>
            <ac:picMk id="6" creationId="{3EF3E596-90AE-498D-8807-09DA4CF7D5F4}"/>
          </ac:picMkLst>
        </pc:picChg>
        <pc:picChg chg="add del mod">
          <ac:chgData name="Marissa Navarro" userId="S::marissa@he360.com::48988ab4-9407-4f03-8b57-34c5aaa99b3e" providerId="AD" clId="Web-{42550089-0525-C8AB-5794-7400CB86DB4D}" dt="2020-09-13T22:36:00.554" v="126" actId="1076"/>
          <ac:picMkLst>
            <pc:docMk/>
            <pc:sldMk cId="109857222" sldId="256"/>
            <ac:picMk id="9" creationId="{44F7D35D-40DE-437E-B7B0-BB3ECE696611}"/>
          </ac:picMkLst>
        </pc:picChg>
        <pc:picChg chg="add del mod">
          <ac:chgData name="Marissa Navarro" userId="S::marissa@he360.com::48988ab4-9407-4f03-8b57-34c5aaa99b3e" providerId="AD" clId="Web-{42550089-0525-C8AB-5794-7400CB86DB4D}" dt="2020-09-13T22:35:55.663" v="125"/>
          <ac:picMkLst>
            <pc:docMk/>
            <pc:sldMk cId="109857222" sldId="256"/>
            <ac:picMk id="10" creationId="{860C488C-9DC9-4B2A-9F5E-2246BA402063}"/>
          </ac:picMkLst>
        </pc:picChg>
        <pc:picChg chg="add">
          <ac:chgData name="Marissa Navarro" userId="S::marissa@he360.com::48988ab4-9407-4f03-8b57-34c5aaa99b3e" providerId="AD" clId="Web-{42550089-0525-C8AB-5794-7400CB86DB4D}" dt="2020-09-13T22:41:22.994" v="200"/>
          <ac:picMkLst>
            <pc:docMk/>
            <pc:sldMk cId="109857222" sldId="256"/>
            <ac:picMk id="12" creationId="{E188F73E-9773-45ED-84D9-24B1B0A9C92A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1:13.993" v="196"/>
        <pc:sldMkLst>
          <pc:docMk/>
          <pc:sldMk cId="2108006806" sldId="257"/>
        </pc:sldMkLst>
        <pc:spChg chg="mod">
          <ac:chgData name="Marissa Navarro" userId="S::marissa@he360.com::48988ab4-9407-4f03-8b57-34c5aaa99b3e" providerId="AD" clId="Web-{42550089-0525-C8AB-5794-7400CB86DB4D}" dt="2020-09-13T22:27:10.133" v="49" actId="1076"/>
          <ac:spMkLst>
            <pc:docMk/>
            <pc:sldMk cId="2108006806" sldId="257"/>
            <ac:spMk id="2" creationId="{CAC68EBF-8382-454A-8CDE-4FFAA0BE3FF1}"/>
          </ac:spMkLst>
        </pc:spChg>
        <pc:spChg chg="add ord">
          <ac:chgData name="Marissa Navarro" userId="S::marissa@he360.com::48988ab4-9407-4f03-8b57-34c5aaa99b3e" providerId="AD" clId="Web-{42550089-0525-C8AB-5794-7400CB86DB4D}" dt="2020-09-13T22:27:03.804" v="48"/>
          <ac:spMkLst>
            <pc:docMk/>
            <pc:sldMk cId="2108006806" sldId="257"/>
            <ac:spMk id="5" creationId="{804FCE45-4D43-4B9B-9CB7-981BD3CD0AD0}"/>
          </ac:spMkLst>
        </pc:spChg>
        <pc:picChg chg="add del">
          <ac:chgData name="Marissa Navarro" userId="S::marissa@he360.com::48988ab4-9407-4f03-8b57-34c5aaa99b3e" providerId="AD" clId="Web-{42550089-0525-C8AB-5794-7400CB86DB4D}" dt="2020-09-13T22:41:13.009" v="195"/>
          <ac:picMkLst>
            <pc:docMk/>
            <pc:sldMk cId="2108006806" sldId="257"/>
            <ac:picMk id="7" creationId="{FDD5A01E-E7A7-42FE-8AE2-67D38A751A3B}"/>
          </ac:picMkLst>
        </pc:picChg>
        <pc:picChg chg="add">
          <ac:chgData name="Marissa Navarro" userId="S::marissa@he360.com::48988ab4-9407-4f03-8b57-34c5aaa99b3e" providerId="AD" clId="Web-{42550089-0525-C8AB-5794-7400CB86DB4D}" dt="2020-09-13T22:41:13.993" v="196"/>
          <ac:picMkLst>
            <pc:docMk/>
            <pc:sldMk cId="2108006806" sldId="257"/>
            <ac:picMk id="9" creationId="{9A701DD4-B1AD-4CB9-8029-1936721575F8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1:08.024" v="194"/>
        <pc:sldMkLst>
          <pc:docMk/>
          <pc:sldMk cId="966107037" sldId="258"/>
        </pc:sldMkLst>
        <pc:spChg chg="mod">
          <ac:chgData name="Marissa Navarro" userId="S::marissa@he360.com::48988ab4-9407-4f03-8b57-34c5aaa99b3e" providerId="AD" clId="Web-{42550089-0525-C8AB-5794-7400CB86DB4D}" dt="2020-09-13T22:27:25.978" v="52" actId="1076"/>
          <ac:spMkLst>
            <pc:docMk/>
            <pc:sldMk cId="966107037" sldId="258"/>
            <ac:spMk id="2" creationId="{6A891111-3634-4CA0-B102-32CEED030442}"/>
          </ac:spMkLst>
        </pc:spChg>
        <pc:spChg chg="add ord">
          <ac:chgData name="Marissa Navarro" userId="S::marissa@he360.com::48988ab4-9407-4f03-8b57-34c5aaa99b3e" providerId="AD" clId="Web-{42550089-0525-C8AB-5794-7400CB86DB4D}" dt="2020-09-13T22:27:20.602" v="51"/>
          <ac:spMkLst>
            <pc:docMk/>
            <pc:sldMk cId="966107037" sldId="258"/>
            <ac:spMk id="6" creationId="{0B1B432A-54EC-4F8E-B89E-074073D5DB5D}"/>
          </ac:spMkLst>
        </pc:spChg>
        <pc:picChg chg="add del">
          <ac:chgData name="Marissa Navarro" userId="S::marissa@he360.com::48988ab4-9407-4f03-8b57-34c5aaa99b3e" providerId="AD" clId="Web-{42550089-0525-C8AB-5794-7400CB86DB4D}" dt="2020-09-13T22:41:07.196" v="193"/>
          <ac:picMkLst>
            <pc:docMk/>
            <pc:sldMk cId="966107037" sldId="258"/>
            <ac:picMk id="8" creationId="{4D1383AD-E650-4AD2-BCB1-339738053427}"/>
          </ac:picMkLst>
        </pc:picChg>
        <pc:picChg chg="add">
          <ac:chgData name="Marissa Navarro" userId="S::marissa@he360.com::48988ab4-9407-4f03-8b57-34c5aaa99b3e" providerId="AD" clId="Web-{42550089-0525-C8AB-5794-7400CB86DB4D}" dt="2020-09-13T22:41:08.024" v="194"/>
          <ac:picMkLst>
            <pc:docMk/>
            <pc:sldMk cId="966107037" sldId="258"/>
            <ac:picMk id="10" creationId="{1D6D5B8A-7A13-4C80-9D99-718913BBE3F5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1:04.321" v="192"/>
        <pc:sldMkLst>
          <pc:docMk/>
          <pc:sldMk cId="522047403" sldId="259"/>
        </pc:sldMkLst>
        <pc:spChg chg="mod">
          <ac:chgData name="Marissa Navarro" userId="S::marissa@he360.com::48988ab4-9407-4f03-8b57-34c5aaa99b3e" providerId="AD" clId="Web-{42550089-0525-C8AB-5794-7400CB86DB4D}" dt="2020-09-13T22:37:18.917" v="143" actId="20577"/>
          <ac:spMkLst>
            <pc:docMk/>
            <pc:sldMk cId="522047403" sldId="259"/>
            <ac:spMk id="2" creationId="{E6863D5B-F07C-41A6-BA6C-BBC4C11E6CEC}"/>
          </ac:spMkLst>
        </pc:spChg>
        <pc:spChg chg="add ord">
          <ac:chgData name="Marissa Navarro" userId="S::marissa@he360.com::48988ab4-9407-4f03-8b57-34c5aaa99b3e" providerId="AD" clId="Web-{42550089-0525-C8AB-5794-7400CB86DB4D}" dt="2020-09-13T22:27:42.994" v="54"/>
          <ac:spMkLst>
            <pc:docMk/>
            <pc:sldMk cId="522047403" sldId="259"/>
            <ac:spMk id="4" creationId="{8699049F-03D1-47BE-BD7C-4657CE8571FA}"/>
          </ac:spMkLst>
        </pc:spChg>
        <pc:picChg chg="add mod">
          <ac:chgData name="Marissa Navarro" userId="S::marissa@he360.com::48988ab4-9407-4f03-8b57-34c5aaa99b3e" providerId="AD" clId="Web-{42550089-0525-C8AB-5794-7400CB86DB4D}" dt="2020-09-13T22:40:16.834" v="174" actId="1076"/>
          <ac:picMkLst>
            <pc:docMk/>
            <pc:sldMk cId="522047403" sldId="259"/>
            <ac:picMk id="8" creationId="{81BB0B72-B828-4DA9-8FC4-2CAE1FF3161B}"/>
          </ac:picMkLst>
        </pc:picChg>
        <pc:picChg chg="add del">
          <ac:chgData name="Marissa Navarro" userId="S::marissa@he360.com::48988ab4-9407-4f03-8b57-34c5aaa99b3e" providerId="AD" clId="Web-{42550089-0525-C8AB-5794-7400CB86DB4D}" dt="2020-09-13T22:41:04.321" v="192"/>
          <ac:picMkLst>
            <pc:docMk/>
            <pc:sldMk cId="522047403" sldId="259"/>
            <ac:picMk id="9" creationId="{01D3C5CF-6559-4150-9115-2BA65448515E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19.928" v="175"/>
        <pc:sldMkLst>
          <pc:docMk/>
          <pc:sldMk cId="1396939573" sldId="260"/>
        </pc:sldMkLst>
        <pc:spChg chg="mod">
          <ac:chgData name="Marissa Navarro" userId="S::marissa@he360.com::48988ab4-9407-4f03-8b57-34c5aaa99b3e" providerId="AD" clId="Web-{42550089-0525-C8AB-5794-7400CB86DB4D}" dt="2020-09-13T22:28:05.214" v="61" actId="1076"/>
          <ac:spMkLst>
            <pc:docMk/>
            <pc:sldMk cId="1396939573" sldId="260"/>
            <ac:spMk id="2" creationId="{C1D6BD02-87E5-46EB-8353-13E1F9C77437}"/>
          </ac:spMkLst>
        </pc:spChg>
        <pc:spChg chg="add ord">
          <ac:chgData name="Marissa Navarro" userId="S::marissa@he360.com::48988ab4-9407-4f03-8b57-34c5aaa99b3e" providerId="AD" clId="Web-{42550089-0525-C8AB-5794-7400CB86DB4D}" dt="2020-09-13T22:28:00.917" v="60"/>
          <ac:spMkLst>
            <pc:docMk/>
            <pc:sldMk cId="1396939573" sldId="260"/>
            <ac:spMk id="6" creationId="{4FF594AB-9518-4C3E-B78C-18D793EE968E}"/>
          </ac:spMkLst>
        </pc:spChg>
        <pc:picChg chg="add">
          <ac:chgData name="Marissa Navarro" userId="S::marissa@he360.com::48988ab4-9407-4f03-8b57-34c5aaa99b3e" providerId="AD" clId="Web-{42550089-0525-C8AB-5794-7400CB86DB4D}" dt="2020-09-13T22:40:19.928" v="175"/>
          <ac:picMkLst>
            <pc:docMk/>
            <pc:sldMk cId="1396939573" sldId="260"/>
            <ac:picMk id="8" creationId="{72A9941B-7A2E-4F83-A40C-C2210FE60DFC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28.913" v="179"/>
        <pc:sldMkLst>
          <pc:docMk/>
          <pc:sldMk cId="337007499" sldId="261"/>
        </pc:sldMkLst>
        <pc:spChg chg="mod">
          <ac:chgData name="Marissa Navarro" userId="S::marissa@he360.com::48988ab4-9407-4f03-8b57-34c5aaa99b3e" providerId="AD" clId="Web-{42550089-0525-C8AB-5794-7400CB86DB4D}" dt="2020-09-13T22:30:20.519" v="86" actId="1076"/>
          <ac:spMkLst>
            <pc:docMk/>
            <pc:sldMk cId="337007499" sldId="261"/>
            <ac:spMk id="2" creationId="{18AD5C39-3F63-40CB-B0CE-2BEB900F0047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0:16.440" v="85"/>
          <ac:spMkLst>
            <pc:docMk/>
            <pc:sldMk cId="337007499" sldId="261"/>
            <ac:spMk id="6" creationId="{6894A553-7434-4FA4-AB86-4A56910BF646}"/>
          </ac:spMkLst>
        </pc:spChg>
        <pc:picChg chg="add">
          <ac:chgData name="Marissa Navarro" userId="S::marissa@he360.com::48988ab4-9407-4f03-8b57-34c5aaa99b3e" providerId="AD" clId="Web-{42550089-0525-C8AB-5794-7400CB86DB4D}" dt="2020-09-13T22:40:28.913" v="179"/>
          <ac:picMkLst>
            <pc:docMk/>
            <pc:sldMk cId="337007499" sldId="261"/>
            <ac:picMk id="8" creationId="{35E1E8B5-FD80-4311-9995-5D885D673E40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30.991" v="180"/>
        <pc:sldMkLst>
          <pc:docMk/>
          <pc:sldMk cId="1806917353" sldId="262"/>
        </pc:sldMkLst>
        <pc:spChg chg="mod">
          <ac:chgData name="Marissa Navarro" userId="S::marissa@he360.com::48988ab4-9407-4f03-8b57-34c5aaa99b3e" providerId="AD" clId="Web-{42550089-0525-C8AB-5794-7400CB86DB4D}" dt="2020-09-13T22:30:40.801" v="91" actId="20577"/>
          <ac:spMkLst>
            <pc:docMk/>
            <pc:sldMk cId="1806917353" sldId="262"/>
            <ac:spMk id="2" creationId="{32F1C16F-6D7D-4BC7-A03C-EB53F3DA6CB3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0:33.973" v="89"/>
          <ac:spMkLst>
            <pc:docMk/>
            <pc:sldMk cId="1806917353" sldId="262"/>
            <ac:spMk id="4" creationId="{536F8E42-A852-47F0-B0AC-404EF78AD78A}"/>
          </ac:spMkLst>
        </pc:spChg>
        <pc:picChg chg="add">
          <ac:chgData name="Marissa Navarro" userId="S::marissa@he360.com::48988ab4-9407-4f03-8b57-34c5aaa99b3e" providerId="AD" clId="Web-{42550089-0525-C8AB-5794-7400CB86DB4D}" dt="2020-09-13T22:40:30.991" v="180"/>
          <ac:picMkLst>
            <pc:docMk/>
            <pc:sldMk cId="1806917353" sldId="262"/>
            <ac:picMk id="8" creationId="{390E1EC2-7D07-4153-B8EC-AE4779D40FB9}"/>
          </ac:picMkLst>
        </pc:picChg>
      </pc:sldChg>
      <pc:sldChg chg="addSp delSp">
        <pc:chgData name="Marissa Navarro" userId="S::marissa@he360.com::48988ab4-9407-4f03-8b57-34c5aaa99b3e" providerId="AD" clId="Web-{42550089-0525-C8AB-5794-7400CB86DB4D}" dt="2020-09-13T22:40:22.740" v="176"/>
        <pc:sldMkLst>
          <pc:docMk/>
          <pc:sldMk cId="1190308257" sldId="263"/>
        </pc:sldMkLst>
        <pc:spChg chg="add del">
          <ac:chgData name="Marissa Navarro" userId="S::marissa@he360.com::48988ab4-9407-4f03-8b57-34c5aaa99b3e" providerId="AD" clId="Web-{42550089-0525-C8AB-5794-7400CB86DB4D}" dt="2020-09-13T22:37:27.059" v="146"/>
          <ac:spMkLst>
            <pc:docMk/>
            <pc:sldMk cId="1190308257" sldId="263"/>
            <ac:spMk id="5" creationId="{C28EA05A-795A-417D-9A8B-DD75715BC431}"/>
          </ac:spMkLst>
        </pc:spChg>
        <pc:spChg chg="add">
          <ac:chgData name="Marissa Navarro" userId="S::marissa@he360.com::48988ab4-9407-4f03-8b57-34c5aaa99b3e" providerId="AD" clId="Web-{42550089-0525-C8AB-5794-7400CB86DB4D}" dt="2020-09-13T22:37:39.294" v="147"/>
          <ac:spMkLst>
            <pc:docMk/>
            <pc:sldMk cId="1190308257" sldId="263"/>
            <ac:spMk id="7" creationId="{F2DC6FE2-2797-4968-A1E1-DBE10A0DFC98}"/>
          </ac:spMkLst>
        </pc:spChg>
        <pc:picChg chg="add">
          <ac:chgData name="Marissa Navarro" userId="S::marissa@he360.com::48988ab4-9407-4f03-8b57-34c5aaa99b3e" providerId="AD" clId="Web-{42550089-0525-C8AB-5794-7400CB86DB4D}" dt="2020-09-13T22:37:39.294" v="148"/>
          <ac:picMkLst>
            <pc:docMk/>
            <pc:sldMk cId="1190308257" sldId="263"/>
            <ac:picMk id="9" creationId="{79E6F845-C912-4FCB-BACD-6E5FA63BE444}"/>
          </ac:picMkLst>
        </pc:picChg>
        <pc:picChg chg="add">
          <ac:chgData name="Marissa Navarro" userId="S::marissa@he360.com::48988ab4-9407-4f03-8b57-34c5aaa99b3e" providerId="AD" clId="Web-{42550089-0525-C8AB-5794-7400CB86DB4D}" dt="2020-09-13T22:40:22.740" v="176"/>
          <ac:picMkLst>
            <pc:docMk/>
            <pc:sldMk cId="1190308257" sldId="263"/>
            <ac:picMk id="11" creationId="{A267CEA4-DDED-4B18-AC5D-7BBAB0692831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0:24.975" v="177"/>
        <pc:sldMkLst>
          <pc:docMk/>
          <pc:sldMk cId="543505274" sldId="264"/>
        </pc:sldMkLst>
        <pc:spChg chg="mod">
          <ac:chgData name="Marissa Navarro" userId="S::marissa@he360.com::48988ab4-9407-4f03-8b57-34c5aaa99b3e" providerId="AD" clId="Web-{42550089-0525-C8AB-5794-7400CB86DB4D}" dt="2020-09-13T22:28:36.216" v="67" actId="20577"/>
          <ac:spMkLst>
            <pc:docMk/>
            <pc:sldMk cId="543505274" sldId="264"/>
            <ac:spMk id="2" creationId="{634B3566-F5BE-41D3-944B-273E1AA0DAB8}"/>
          </ac:spMkLst>
        </pc:spChg>
        <pc:spChg chg="add mod ord">
          <ac:chgData name="Marissa Navarro" userId="S::marissa@he360.com::48988ab4-9407-4f03-8b57-34c5aaa99b3e" providerId="AD" clId="Web-{42550089-0525-C8AB-5794-7400CB86DB4D}" dt="2020-09-13T22:28:28.762" v="65" actId="1076"/>
          <ac:spMkLst>
            <pc:docMk/>
            <pc:sldMk cId="543505274" sldId="264"/>
            <ac:spMk id="3" creationId="{C854DE20-CC57-47C4-A989-55E0642A1654}"/>
          </ac:spMkLst>
        </pc:spChg>
        <pc:spChg chg="del">
          <ac:chgData name="Marissa Navarro" userId="S::marissa@he360.com::48988ab4-9407-4f03-8b57-34c5aaa99b3e" providerId="AD" clId="Web-{42550089-0525-C8AB-5794-7400CB86DB4D}" dt="2020-09-13T22:28:59.733" v="72"/>
          <ac:spMkLst>
            <pc:docMk/>
            <pc:sldMk cId="543505274" sldId="264"/>
            <ac:spMk id="10" creationId="{F67CB8E4-4BDB-41DF-A9F5-5B3F40568FDC}"/>
          </ac:spMkLst>
        </pc:spChg>
        <pc:spChg chg="mod">
          <ac:chgData name="Marissa Navarro" userId="S::marissa@he360.com::48988ab4-9407-4f03-8b57-34c5aaa99b3e" providerId="AD" clId="Web-{42550089-0525-C8AB-5794-7400CB86DB4D}" dt="2020-09-13T22:28:48.842" v="70" actId="1076"/>
          <ac:spMkLst>
            <pc:docMk/>
            <pc:sldMk cId="543505274" sldId="264"/>
            <ac:spMk id="12" creationId="{68804974-A6F1-4F29-AA18-33A8E7D66EBD}"/>
          </ac:spMkLst>
        </pc:spChg>
        <pc:spChg chg="mod">
          <ac:chgData name="Marissa Navarro" userId="S::marissa@he360.com::48988ab4-9407-4f03-8b57-34c5aaa99b3e" providerId="AD" clId="Web-{42550089-0525-C8AB-5794-7400CB86DB4D}" dt="2020-09-13T22:28:55.483" v="71" actId="1076"/>
          <ac:spMkLst>
            <pc:docMk/>
            <pc:sldMk cId="543505274" sldId="264"/>
            <ac:spMk id="15" creationId="{F721A761-841D-4C34-9092-9A057A1802F2}"/>
          </ac:spMkLst>
        </pc:spChg>
        <pc:picChg chg="add">
          <ac:chgData name="Marissa Navarro" userId="S::marissa@he360.com::48988ab4-9407-4f03-8b57-34c5aaa99b3e" providerId="AD" clId="Web-{42550089-0525-C8AB-5794-7400CB86DB4D}" dt="2020-09-13T22:40:24.975" v="177"/>
          <ac:picMkLst>
            <pc:docMk/>
            <pc:sldMk cId="543505274" sldId="264"/>
            <ac:picMk id="4" creationId="{C199F655-1941-4EB0-B9A1-94C6E27FEE4E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0:33.991" v="181"/>
        <pc:sldMkLst>
          <pc:docMk/>
          <pc:sldMk cId="4222997329" sldId="265"/>
        </pc:sldMkLst>
        <pc:spChg chg="mod">
          <ac:chgData name="Marissa Navarro" userId="S::marissa@he360.com::48988ab4-9407-4f03-8b57-34c5aaa99b3e" providerId="AD" clId="Web-{42550089-0525-C8AB-5794-7400CB86DB4D}" dt="2020-09-13T22:31:06.459" v="97" actId="1076"/>
          <ac:spMkLst>
            <pc:docMk/>
            <pc:sldMk cId="4222997329" sldId="265"/>
            <ac:spMk id="2" creationId="{E837D864-046A-4DED-8A75-218998EDA67F}"/>
          </ac:spMkLst>
        </pc:spChg>
        <pc:spChg chg="del">
          <ac:chgData name="Marissa Navarro" userId="S::marissa@he360.com::48988ab4-9407-4f03-8b57-34c5aaa99b3e" providerId="AD" clId="Web-{42550089-0525-C8AB-5794-7400CB86DB4D}" dt="2020-09-13T22:31:02.927" v="96"/>
          <ac:spMkLst>
            <pc:docMk/>
            <pc:sldMk cId="4222997329" sldId="265"/>
            <ac:spMk id="4" creationId="{AADC3B0C-E3E5-4811-9F1A-8781B0C941AE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1:00.584" v="95"/>
          <ac:spMkLst>
            <pc:docMk/>
            <pc:sldMk cId="4222997329" sldId="265"/>
            <ac:spMk id="6" creationId="{B6EE98EA-9E11-4F30-A3F5-34A6D822DB6F}"/>
          </ac:spMkLst>
        </pc:spChg>
        <pc:picChg chg="add">
          <ac:chgData name="Marissa Navarro" userId="S::marissa@he360.com::48988ab4-9407-4f03-8b57-34c5aaa99b3e" providerId="AD" clId="Web-{42550089-0525-C8AB-5794-7400CB86DB4D}" dt="2020-09-13T22:40:33.991" v="181"/>
          <ac:picMkLst>
            <pc:docMk/>
            <pc:sldMk cId="4222997329" sldId="265"/>
            <ac:picMk id="8" creationId="{FAD6E613-5185-46CE-8422-493C49F16C28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36.460" v="182"/>
        <pc:sldMkLst>
          <pc:docMk/>
          <pc:sldMk cId="2056473410" sldId="266"/>
        </pc:sldMkLst>
        <pc:spChg chg="mod">
          <ac:chgData name="Marissa Navarro" userId="S::marissa@he360.com::48988ab4-9407-4f03-8b57-34c5aaa99b3e" providerId="AD" clId="Web-{42550089-0525-C8AB-5794-7400CB86DB4D}" dt="2020-09-13T22:31:18.975" v="100" actId="1076"/>
          <ac:spMkLst>
            <pc:docMk/>
            <pc:sldMk cId="2056473410" sldId="266"/>
            <ac:spMk id="2" creationId="{C579606B-FC75-47BE-B261-3470CAA63FE9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1:14.334" v="99"/>
          <ac:spMkLst>
            <pc:docMk/>
            <pc:sldMk cId="2056473410" sldId="266"/>
            <ac:spMk id="6" creationId="{CED7E444-ACB0-4A2C-A19E-CD58BCB7A141}"/>
          </ac:spMkLst>
        </pc:spChg>
        <pc:picChg chg="add">
          <ac:chgData name="Marissa Navarro" userId="S::marissa@he360.com::48988ab4-9407-4f03-8b57-34c5aaa99b3e" providerId="AD" clId="Web-{42550089-0525-C8AB-5794-7400CB86DB4D}" dt="2020-09-13T22:40:36.460" v="182"/>
          <ac:picMkLst>
            <pc:docMk/>
            <pc:sldMk cId="2056473410" sldId="266"/>
            <ac:picMk id="8" creationId="{09F4E40C-DD84-47B6-B4DD-CDF5A7880FDB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0:39.648" v="184"/>
        <pc:sldMkLst>
          <pc:docMk/>
          <pc:sldMk cId="3913013223" sldId="267"/>
        </pc:sldMkLst>
        <pc:spChg chg="add del">
          <ac:chgData name="Marissa Navarro" userId="S::marissa@he360.com::48988ab4-9407-4f03-8b57-34c5aaa99b3e" providerId="AD" clId="Web-{42550089-0525-C8AB-5794-7400CB86DB4D}" dt="2020-09-13T22:37:48.310" v="149"/>
          <ac:spMkLst>
            <pc:docMk/>
            <pc:sldMk cId="3913013223" sldId="267"/>
            <ac:spMk id="5" creationId="{B411535C-9AD0-4421-990E-363C88D9D8E8}"/>
          </ac:spMkLst>
        </pc:spChg>
        <pc:spChg chg="add">
          <ac:chgData name="Marissa Navarro" userId="S::marissa@he360.com::48988ab4-9407-4f03-8b57-34c5aaa99b3e" providerId="AD" clId="Web-{42550089-0525-C8AB-5794-7400CB86DB4D}" dt="2020-09-13T22:37:49.029" v="150"/>
          <ac:spMkLst>
            <pc:docMk/>
            <pc:sldMk cId="3913013223" sldId="267"/>
            <ac:spMk id="8" creationId="{A9E4D3B7-CE26-4527-983B-AB155EA1D3F5}"/>
          </ac:spMkLst>
        </pc:spChg>
        <pc:picChg chg="add del mod">
          <ac:chgData name="Marissa Navarro" userId="S::marissa@he360.com::48988ab4-9407-4f03-8b57-34c5aaa99b3e" providerId="AD" clId="Web-{42550089-0525-C8AB-5794-7400CB86DB4D}" dt="2020-09-13T22:33:29.779" v="107"/>
          <ac:picMkLst>
            <pc:docMk/>
            <pc:sldMk cId="3913013223" sldId="267"/>
            <ac:picMk id="6" creationId="{2A7DFCA0-FBD5-4FE9-96BD-BCC7C14A4C88}"/>
          </ac:picMkLst>
        </pc:picChg>
        <pc:picChg chg="add">
          <ac:chgData name="Marissa Navarro" userId="S::marissa@he360.com::48988ab4-9407-4f03-8b57-34c5aaa99b3e" providerId="AD" clId="Web-{42550089-0525-C8AB-5794-7400CB86DB4D}" dt="2020-09-13T22:37:49.044" v="151"/>
          <ac:picMkLst>
            <pc:docMk/>
            <pc:sldMk cId="3913013223" sldId="267"/>
            <ac:picMk id="10" creationId="{54E88CF0-DB7D-409F-9225-2119D3CBEF7C}"/>
          </ac:picMkLst>
        </pc:picChg>
        <pc:picChg chg="add">
          <ac:chgData name="Marissa Navarro" userId="S::marissa@he360.com::48988ab4-9407-4f03-8b57-34c5aaa99b3e" providerId="AD" clId="Web-{42550089-0525-C8AB-5794-7400CB86DB4D}" dt="2020-09-13T22:40:39.648" v="184"/>
          <ac:picMkLst>
            <pc:docMk/>
            <pc:sldMk cId="3913013223" sldId="267"/>
            <ac:picMk id="12" creationId="{C0F20DD0-157E-4571-8A8F-AF58B013B9AF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42.382" v="185"/>
        <pc:sldMkLst>
          <pc:docMk/>
          <pc:sldMk cId="2129802329" sldId="268"/>
        </pc:sldMkLst>
        <pc:spChg chg="mod">
          <ac:chgData name="Marissa Navarro" userId="S::marissa@he360.com::48988ab4-9407-4f03-8b57-34c5aaa99b3e" providerId="AD" clId="Web-{42550089-0525-C8AB-5794-7400CB86DB4D}" dt="2020-09-13T22:38:13.983" v="154" actId="1076"/>
          <ac:spMkLst>
            <pc:docMk/>
            <pc:sldMk cId="2129802329" sldId="268"/>
            <ac:spMk id="2" creationId="{DF89E800-F572-4AEA-9A64-0720B5929651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8:04.279" v="153"/>
          <ac:spMkLst>
            <pc:docMk/>
            <pc:sldMk cId="2129802329" sldId="268"/>
            <ac:spMk id="6" creationId="{E607C3E1-50E3-4699-9E38-C89B2F8CA878}"/>
          </ac:spMkLst>
        </pc:spChg>
        <pc:picChg chg="add">
          <ac:chgData name="Marissa Navarro" userId="S::marissa@he360.com::48988ab4-9407-4f03-8b57-34c5aaa99b3e" providerId="AD" clId="Web-{42550089-0525-C8AB-5794-7400CB86DB4D}" dt="2020-09-13T22:40:42.382" v="185"/>
          <ac:picMkLst>
            <pc:docMk/>
            <pc:sldMk cId="2129802329" sldId="268"/>
            <ac:picMk id="8" creationId="{20B8D9B8-E466-403B-8BC0-0DD4DF1687B2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49.023" v="188"/>
        <pc:sldMkLst>
          <pc:docMk/>
          <pc:sldMk cId="3724927116" sldId="270"/>
        </pc:sldMkLst>
        <pc:spChg chg="mod">
          <ac:chgData name="Marissa Navarro" userId="S::marissa@he360.com::48988ab4-9407-4f03-8b57-34c5aaa99b3e" providerId="AD" clId="Web-{42550089-0525-C8AB-5794-7400CB86DB4D}" dt="2020-09-13T22:38:55.189" v="163" actId="1076"/>
          <ac:spMkLst>
            <pc:docMk/>
            <pc:sldMk cId="3724927116" sldId="270"/>
            <ac:spMk id="2" creationId="{B98A8A07-0BEE-49D6-87EB-71AD48C363DE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8:48.032" v="162"/>
          <ac:spMkLst>
            <pc:docMk/>
            <pc:sldMk cId="3724927116" sldId="270"/>
            <ac:spMk id="6" creationId="{A2620901-59E8-4031-9C7B-F074D875BEB8}"/>
          </ac:spMkLst>
        </pc:spChg>
        <pc:picChg chg="add">
          <ac:chgData name="Marissa Navarro" userId="S::marissa@he360.com::48988ab4-9407-4f03-8b57-34c5aaa99b3e" providerId="AD" clId="Web-{42550089-0525-C8AB-5794-7400CB86DB4D}" dt="2020-09-13T22:40:49.023" v="188"/>
          <ac:picMkLst>
            <pc:docMk/>
            <pc:sldMk cId="3724927116" sldId="270"/>
            <ac:picMk id="8" creationId="{94F882D2-3989-4157-9265-6515B9383028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1:17.665" v="198"/>
        <pc:sldMkLst>
          <pc:docMk/>
          <pc:sldMk cId="2495141463" sldId="274"/>
        </pc:sldMkLst>
        <pc:spChg chg="del mod">
          <ac:chgData name="Marissa Navarro" userId="S::marissa@he360.com::48988ab4-9407-4f03-8b57-34c5aaa99b3e" providerId="AD" clId="Web-{42550089-0525-C8AB-5794-7400CB86DB4D}" dt="2020-09-13T22:36:36.243" v="128"/>
          <ac:spMkLst>
            <pc:docMk/>
            <pc:sldMk cId="2495141463" sldId="274"/>
            <ac:spMk id="2" creationId="{2C9771A8-37BB-474E-BDEC-B3145635CC6F}"/>
          </ac:spMkLst>
        </pc:spChg>
        <pc:spChg chg="mod">
          <ac:chgData name="Marissa Navarro" userId="S::marissa@he360.com::48988ab4-9407-4f03-8b57-34c5aaa99b3e" providerId="AD" clId="Web-{42550089-0525-C8AB-5794-7400CB86DB4D}" dt="2020-09-13T22:26:47.866" v="44" actId="20577"/>
          <ac:spMkLst>
            <pc:docMk/>
            <pc:sldMk cId="2495141463" sldId="274"/>
            <ac:spMk id="3" creationId="{24232FA6-BE43-4437-9420-04E3FD01BB10}"/>
          </ac:spMkLst>
        </pc:spChg>
        <pc:spChg chg="add mod ord">
          <ac:chgData name="Marissa Navarro" userId="S::marissa@he360.com::48988ab4-9407-4f03-8b57-34c5aaa99b3e" providerId="AD" clId="Web-{42550089-0525-C8AB-5794-7400CB86DB4D}" dt="2020-09-13T22:36:11.304" v="127" actId="1076"/>
          <ac:spMkLst>
            <pc:docMk/>
            <pc:sldMk cId="2495141463" sldId="274"/>
            <ac:spMk id="5" creationId="{49F05B81-BF4B-4FDD-A2AB-621029F37580}"/>
          </ac:spMkLst>
        </pc:spChg>
        <pc:spChg chg="add del mod">
          <ac:chgData name="Marissa Navarro" userId="S::marissa@he360.com::48988ab4-9407-4f03-8b57-34c5aaa99b3e" providerId="AD" clId="Web-{42550089-0525-C8AB-5794-7400CB86DB4D}" dt="2020-09-13T22:36:41.978" v="130"/>
          <ac:spMkLst>
            <pc:docMk/>
            <pc:sldMk cId="2495141463" sldId="274"/>
            <ac:spMk id="7" creationId="{712BEFB4-6140-4795-A75C-3741E0CB3BCE}"/>
          </ac:spMkLst>
        </pc:spChg>
        <pc:spChg chg="add mod">
          <ac:chgData name="Marissa Navarro" userId="S::marissa@he360.com::48988ab4-9407-4f03-8b57-34c5aaa99b3e" providerId="AD" clId="Web-{42550089-0525-C8AB-5794-7400CB86DB4D}" dt="2020-09-13T22:36:47.713" v="133" actId="20577"/>
          <ac:spMkLst>
            <pc:docMk/>
            <pc:sldMk cId="2495141463" sldId="274"/>
            <ac:spMk id="9" creationId="{92E162DA-6B8C-4D00-8002-BA6EDA876629}"/>
          </ac:spMkLst>
        </pc:spChg>
        <pc:picChg chg="add del">
          <ac:chgData name="Marissa Navarro" userId="S::marissa@he360.com::48988ab4-9407-4f03-8b57-34c5aaa99b3e" providerId="AD" clId="Web-{42550089-0525-C8AB-5794-7400CB86DB4D}" dt="2020-09-13T22:41:17.040" v="197"/>
          <ac:picMkLst>
            <pc:docMk/>
            <pc:sldMk cId="2495141463" sldId="274"/>
            <ac:picMk id="11" creationId="{898AAB4A-10CC-4355-9F23-B90E13C4BD82}"/>
          </ac:picMkLst>
        </pc:picChg>
        <pc:picChg chg="add">
          <ac:chgData name="Marissa Navarro" userId="S::marissa@he360.com::48988ab4-9407-4f03-8b57-34c5aaa99b3e" providerId="AD" clId="Web-{42550089-0525-C8AB-5794-7400CB86DB4D}" dt="2020-09-13T22:41:17.665" v="198"/>
          <ac:picMkLst>
            <pc:docMk/>
            <pc:sldMk cId="2495141463" sldId="274"/>
            <ac:picMk id="13" creationId="{6E548ED3-98C4-455A-85AC-9E4FC288658E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44.382" v="186"/>
        <pc:sldMkLst>
          <pc:docMk/>
          <pc:sldMk cId="383254336" sldId="276"/>
        </pc:sldMkLst>
        <pc:spChg chg="mod">
          <ac:chgData name="Marissa Navarro" userId="S::marissa@he360.com::48988ab4-9407-4f03-8b57-34c5aaa99b3e" providerId="AD" clId="Web-{42550089-0525-C8AB-5794-7400CB86DB4D}" dt="2020-09-13T22:38:27.781" v="157" actId="1076"/>
          <ac:spMkLst>
            <pc:docMk/>
            <pc:sldMk cId="383254336" sldId="276"/>
            <ac:spMk id="2" creationId="{C93BEDD4-8F7A-994E-864F-12D77EF7D0B5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8:22.562" v="156"/>
          <ac:spMkLst>
            <pc:docMk/>
            <pc:sldMk cId="383254336" sldId="276"/>
            <ac:spMk id="5" creationId="{441EBF88-1F41-4F76-BE48-89394F2EDB58}"/>
          </ac:spMkLst>
        </pc:spChg>
        <pc:picChg chg="add">
          <ac:chgData name="Marissa Navarro" userId="S::marissa@he360.com::48988ab4-9407-4f03-8b57-34c5aaa99b3e" providerId="AD" clId="Web-{42550089-0525-C8AB-5794-7400CB86DB4D}" dt="2020-09-13T22:40:44.382" v="186"/>
          <ac:picMkLst>
            <pc:docMk/>
            <pc:sldMk cId="383254336" sldId="276"/>
            <ac:picMk id="7" creationId="{9ED18C7C-5704-4F68-9FA9-4C73548574DA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46.601" v="187"/>
        <pc:sldMkLst>
          <pc:docMk/>
          <pc:sldMk cId="1642996386" sldId="279"/>
        </pc:sldMkLst>
        <pc:spChg chg="mod">
          <ac:chgData name="Marissa Navarro" userId="S::marissa@he360.com::48988ab4-9407-4f03-8b57-34c5aaa99b3e" providerId="AD" clId="Web-{42550089-0525-C8AB-5794-7400CB86DB4D}" dt="2020-09-13T22:38:39.641" v="160" actId="1076"/>
          <ac:spMkLst>
            <pc:docMk/>
            <pc:sldMk cId="1642996386" sldId="279"/>
            <ac:spMk id="2" creationId="{C38D9F80-C245-CD40-B0D5-8BC58BCA6663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8:36.938" v="159"/>
          <ac:spMkLst>
            <pc:docMk/>
            <pc:sldMk cId="1642996386" sldId="279"/>
            <ac:spMk id="6" creationId="{8007E955-A10C-4CBC-8C99-002B60CDDA3D}"/>
          </ac:spMkLst>
        </pc:spChg>
        <pc:picChg chg="add">
          <ac:chgData name="Marissa Navarro" userId="S::marissa@he360.com::48988ab4-9407-4f03-8b57-34c5aaa99b3e" providerId="AD" clId="Web-{42550089-0525-C8AB-5794-7400CB86DB4D}" dt="2020-09-13T22:40:46.601" v="187"/>
          <ac:picMkLst>
            <pc:docMk/>
            <pc:sldMk cId="1642996386" sldId="279"/>
            <ac:picMk id="8" creationId="{BCACAA59-8A67-40BE-830E-E741AB09AC3F}"/>
          </ac:picMkLst>
        </pc:picChg>
      </pc:sldChg>
      <pc:sldChg chg="addSp delSp modSp">
        <pc:chgData name="Marissa Navarro" userId="S::marissa@he360.com::48988ab4-9407-4f03-8b57-34c5aaa99b3e" providerId="AD" clId="Web-{42550089-0525-C8AB-5794-7400CB86DB4D}" dt="2020-09-13T22:40:27.256" v="178"/>
        <pc:sldMkLst>
          <pc:docMk/>
          <pc:sldMk cId="4097846601" sldId="281"/>
        </pc:sldMkLst>
        <pc:spChg chg="del">
          <ac:chgData name="Marissa Navarro" userId="S::marissa@he360.com::48988ab4-9407-4f03-8b57-34c5aaa99b3e" providerId="AD" clId="Web-{42550089-0525-C8AB-5794-7400CB86DB4D}" dt="2020-09-13T22:29:23.687" v="75"/>
          <ac:spMkLst>
            <pc:docMk/>
            <pc:sldMk cId="4097846601" sldId="281"/>
            <ac:spMk id="2" creationId="{634B3566-F5BE-41D3-944B-273E1AA0DAB8}"/>
          </ac:spMkLst>
        </pc:spChg>
        <pc:spChg chg="add ord">
          <ac:chgData name="Marissa Navarro" userId="S::marissa@he360.com::48988ab4-9407-4f03-8b57-34c5aaa99b3e" providerId="AD" clId="Web-{42550089-0525-C8AB-5794-7400CB86DB4D}" dt="2020-09-13T22:29:19.781" v="74"/>
          <ac:spMkLst>
            <pc:docMk/>
            <pc:sldMk cId="4097846601" sldId="281"/>
            <ac:spMk id="4" creationId="{16569995-FE1D-4AB0-A11D-23D5B0FF9BB3}"/>
          </ac:spMkLst>
        </pc:spChg>
        <pc:spChg chg="del">
          <ac:chgData name="Marissa Navarro" userId="S::marissa@he360.com::48988ab4-9407-4f03-8b57-34c5aaa99b3e" providerId="AD" clId="Web-{42550089-0525-C8AB-5794-7400CB86DB4D}" dt="2020-09-13T22:29:34.360" v="80"/>
          <ac:spMkLst>
            <pc:docMk/>
            <pc:sldMk cId="4097846601" sldId="281"/>
            <ac:spMk id="10" creationId="{F67CB8E4-4BDB-41DF-A9F5-5B3F40568FDC}"/>
          </ac:spMkLst>
        </pc:spChg>
        <pc:spChg chg="add del mod">
          <ac:chgData name="Marissa Navarro" userId="S::marissa@he360.com::48988ab4-9407-4f03-8b57-34c5aaa99b3e" providerId="AD" clId="Web-{42550089-0525-C8AB-5794-7400CB86DB4D}" dt="2020-09-13T22:29:26.250" v="76"/>
          <ac:spMkLst>
            <pc:docMk/>
            <pc:sldMk cId="4097846601" sldId="281"/>
            <ac:spMk id="11" creationId="{3FCDC0F3-1983-4209-8272-C4C38D261771}"/>
          </ac:spMkLst>
        </pc:spChg>
        <pc:spChg chg="del">
          <ac:chgData name="Marissa Navarro" userId="S::marissa@he360.com::48988ab4-9407-4f03-8b57-34c5aaa99b3e" providerId="AD" clId="Web-{42550089-0525-C8AB-5794-7400CB86DB4D}" dt="2020-09-13T22:29:27.985" v="77"/>
          <ac:spMkLst>
            <pc:docMk/>
            <pc:sldMk cId="4097846601" sldId="281"/>
            <ac:spMk id="12" creationId="{68804974-A6F1-4F29-AA18-33A8E7D66EBD}"/>
          </ac:spMkLst>
        </pc:spChg>
        <pc:spChg chg="add mod">
          <ac:chgData name="Marissa Navarro" userId="S::marissa@he360.com::48988ab4-9407-4f03-8b57-34c5aaa99b3e" providerId="AD" clId="Web-{42550089-0525-C8AB-5794-7400CB86DB4D}" dt="2020-09-13T22:29:46.126" v="81"/>
          <ac:spMkLst>
            <pc:docMk/>
            <pc:sldMk cId="4097846601" sldId="281"/>
            <ac:spMk id="13" creationId="{CD491A43-17E0-42C9-874B-54C85C5FC8A4}"/>
          </ac:spMkLst>
        </pc:spChg>
        <pc:spChg chg="del mod">
          <ac:chgData name="Marissa Navarro" userId="S::marissa@he360.com::48988ab4-9407-4f03-8b57-34c5aaa99b3e" providerId="AD" clId="Web-{42550089-0525-C8AB-5794-7400CB86DB4D}" dt="2020-09-13T22:29:33.500" v="79"/>
          <ac:spMkLst>
            <pc:docMk/>
            <pc:sldMk cId="4097846601" sldId="281"/>
            <ac:spMk id="15" creationId="{F721A761-841D-4C34-9092-9A057A1802F2}"/>
          </ac:spMkLst>
        </pc:spChg>
        <pc:spChg chg="add">
          <ac:chgData name="Marissa Navarro" userId="S::marissa@he360.com::48988ab4-9407-4f03-8b57-34c5aaa99b3e" providerId="AD" clId="Web-{42550089-0525-C8AB-5794-7400CB86DB4D}" dt="2020-09-13T22:29:54.283" v="82"/>
          <ac:spMkLst>
            <pc:docMk/>
            <pc:sldMk cId="4097846601" sldId="281"/>
            <ac:spMk id="24" creationId="{B033546E-71BF-4C7A-B9B8-485BBA9AACC2}"/>
          </ac:spMkLst>
        </pc:spChg>
        <pc:spChg chg="add">
          <ac:chgData name="Marissa Navarro" userId="S::marissa@he360.com::48988ab4-9407-4f03-8b57-34c5aaa99b3e" providerId="AD" clId="Web-{42550089-0525-C8AB-5794-7400CB86DB4D}" dt="2020-09-13T22:29:54.283" v="83"/>
          <ac:spMkLst>
            <pc:docMk/>
            <pc:sldMk cId="4097846601" sldId="281"/>
            <ac:spMk id="26" creationId="{6A7704CB-A09F-440E-B39E-607DAA02E8ED}"/>
          </ac:spMkLst>
        </pc:spChg>
        <pc:picChg chg="add">
          <ac:chgData name="Marissa Navarro" userId="S::marissa@he360.com::48988ab4-9407-4f03-8b57-34c5aaa99b3e" providerId="AD" clId="Web-{42550089-0525-C8AB-5794-7400CB86DB4D}" dt="2020-09-13T22:40:27.256" v="178"/>
          <ac:picMkLst>
            <pc:docMk/>
            <pc:sldMk cId="4097846601" sldId="281"/>
            <ac:picMk id="28" creationId="{C557EE5F-FF3F-4C91-97B8-8C20584A1779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38.007" v="183"/>
        <pc:sldMkLst>
          <pc:docMk/>
          <pc:sldMk cId="3577692765" sldId="282"/>
        </pc:sldMkLst>
        <pc:spChg chg="mod">
          <ac:chgData name="Marissa Navarro" userId="S::marissa@he360.com::48988ab4-9407-4f03-8b57-34c5aaa99b3e" providerId="AD" clId="Web-{42550089-0525-C8AB-5794-7400CB86DB4D}" dt="2020-09-13T22:31:37.007" v="103" actId="1076"/>
          <ac:spMkLst>
            <pc:docMk/>
            <pc:sldMk cId="3577692765" sldId="282"/>
            <ac:spMk id="2" creationId="{5E2E425E-3755-4840-874E-05B26ED9F045}"/>
          </ac:spMkLst>
        </pc:spChg>
        <pc:spChg chg="add ord">
          <ac:chgData name="Marissa Navarro" userId="S::marissa@he360.com::48988ab4-9407-4f03-8b57-34c5aaa99b3e" providerId="AD" clId="Web-{42550089-0525-C8AB-5794-7400CB86DB4D}" dt="2020-09-13T22:31:32.695" v="102"/>
          <ac:spMkLst>
            <pc:docMk/>
            <pc:sldMk cId="3577692765" sldId="282"/>
            <ac:spMk id="6" creationId="{45296B44-5D2B-4DDE-88DC-2279F48742C7}"/>
          </ac:spMkLst>
        </pc:spChg>
        <pc:picChg chg="add">
          <ac:chgData name="Marissa Navarro" userId="S::marissa@he360.com::48988ab4-9407-4f03-8b57-34c5aaa99b3e" providerId="AD" clId="Web-{42550089-0525-C8AB-5794-7400CB86DB4D}" dt="2020-09-13T22:40:38.007" v="183"/>
          <ac:picMkLst>
            <pc:docMk/>
            <pc:sldMk cId="3577692765" sldId="282"/>
            <ac:picMk id="8" creationId="{F05494F3-1855-413D-80CF-1FDE630B9547}"/>
          </ac:picMkLst>
        </pc:picChg>
      </pc:sldChg>
      <pc:sldChg chg="addSp">
        <pc:chgData name="Marissa Navarro" userId="S::marissa@he360.com::48988ab4-9407-4f03-8b57-34c5aaa99b3e" providerId="AD" clId="Web-{42550089-0525-C8AB-5794-7400CB86DB4D}" dt="2020-09-13T22:40:50.445" v="189"/>
        <pc:sldMkLst>
          <pc:docMk/>
          <pc:sldMk cId="113610020" sldId="283"/>
        </pc:sldMkLst>
        <pc:spChg chg="add">
          <ac:chgData name="Marissa Navarro" userId="S::marissa@he360.com::48988ab4-9407-4f03-8b57-34c5aaa99b3e" providerId="AD" clId="Web-{42550089-0525-C8AB-5794-7400CB86DB4D}" dt="2020-09-13T22:39:21.987" v="164"/>
          <ac:spMkLst>
            <pc:docMk/>
            <pc:sldMk cId="113610020" sldId="283"/>
            <ac:spMk id="5" creationId="{088D5FB6-5A7D-43F1-8A1F-EBA0C99A28C0}"/>
          </ac:spMkLst>
        </pc:spChg>
        <pc:picChg chg="add">
          <ac:chgData name="Marissa Navarro" userId="S::marissa@he360.com::48988ab4-9407-4f03-8b57-34c5aaa99b3e" providerId="AD" clId="Web-{42550089-0525-C8AB-5794-7400CB86DB4D}" dt="2020-09-13T22:40:50.445" v="189"/>
          <ac:picMkLst>
            <pc:docMk/>
            <pc:sldMk cId="113610020" sldId="283"/>
            <ac:picMk id="7" creationId="{435D4738-5185-4AAF-8289-24384DC0FFCC}"/>
          </ac:picMkLst>
        </pc:picChg>
      </pc:sldChg>
      <pc:sldChg chg="addSp modSp">
        <pc:chgData name="Marissa Navarro" userId="S::marissa@he360.com::48988ab4-9407-4f03-8b57-34c5aaa99b3e" providerId="AD" clId="Web-{42550089-0525-C8AB-5794-7400CB86DB4D}" dt="2020-09-13T22:40:52.617" v="190"/>
        <pc:sldMkLst>
          <pc:docMk/>
          <pc:sldMk cId="2953156188" sldId="284"/>
        </pc:sldMkLst>
        <pc:spChg chg="add ord">
          <ac:chgData name="Marissa Navarro" userId="S::marissa@he360.com::48988ab4-9407-4f03-8b57-34c5aaa99b3e" providerId="AD" clId="Web-{42550089-0525-C8AB-5794-7400CB86DB4D}" dt="2020-09-13T22:39:48.238" v="167"/>
          <ac:spMkLst>
            <pc:docMk/>
            <pc:sldMk cId="2953156188" sldId="284"/>
            <ac:spMk id="7" creationId="{69F6D302-2769-4C19-A516-969F5199FE09}"/>
          </ac:spMkLst>
        </pc:spChg>
        <pc:picChg chg="add">
          <ac:chgData name="Marissa Navarro" userId="S::marissa@he360.com::48988ab4-9407-4f03-8b57-34c5aaa99b3e" providerId="AD" clId="Web-{42550089-0525-C8AB-5794-7400CB86DB4D}" dt="2020-09-13T22:39:34.253" v="165"/>
          <ac:picMkLst>
            <pc:docMk/>
            <pc:sldMk cId="2953156188" sldId="284"/>
            <ac:picMk id="5" creationId="{626B2F58-C1AF-4028-AB2F-13CABECB4084}"/>
          </ac:picMkLst>
        </pc:picChg>
        <pc:picChg chg="add">
          <ac:chgData name="Marissa Navarro" userId="S::marissa@he360.com::48988ab4-9407-4f03-8b57-34c5aaa99b3e" providerId="AD" clId="Web-{42550089-0525-C8AB-5794-7400CB86DB4D}" dt="2020-09-13T22:40:52.617" v="190"/>
          <ac:picMkLst>
            <pc:docMk/>
            <pc:sldMk cId="2953156188" sldId="284"/>
            <ac:picMk id="9" creationId="{3727D41B-572D-4ED7-96BF-3D313766C0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79CCC-4C74-49D9-A4BC-B69282D67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7E536-BB93-48C9-A415-C5CBAA9960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2FC6-FD21-4492-93AE-88C1F1ACD8B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EA642-AA79-4FFD-AC75-22C9D00EB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EE628-389D-409D-AEDD-2E07DF9553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F13C-18AC-441D-B07F-418FEE15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2490E-E937-46F7-8980-944708E0F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8E73-AA1F-49DD-8E6A-18645C74D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to put code into 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8E73-AA1F-49DD-8E6A-18645C74D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ndialabs/gr-pdu_utils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kit-cel/gr-lte" TargetMode="External"/><Relationship Id="rId7" Type="http://schemas.openxmlformats.org/officeDocument/2006/relationships/hyperlink" Target="https://github.com/myriadrf/gr-limesdr" TargetMode="External"/><Relationship Id="rId12" Type="http://schemas.openxmlformats.org/officeDocument/2006/relationships/hyperlink" Target="https://github.com/osmocom/gr-fosphor" TargetMode="External"/><Relationship Id="rId2" Type="http://schemas.openxmlformats.org/officeDocument/2006/relationships/hyperlink" Target="https://github.com/kit-cel/gr-spec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stromath/gr-air-modes" TargetMode="External"/><Relationship Id="rId11" Type="http://schemas.openxmlformats.org/officeDocument/2006/relationships/hyperlink" Target="https://github.com/EttusResearch/gr-doa" TargetMode="External"/><Relationship Id="rId5" Type="http://schemas.openxmlformats.org/officeDocument/2006/relationships/hyperlink" Target="https://github.com/skysafe/gr-sigmf" TargetMode="External"/><Relationship Id="rId10" Type="http://schemas.openxmlformats.org/officeDocument/2006/relationships/hyperlink" Target="https://github.com/analogdevicesinc/gr-iio" TargetMode="External"/><Relationship Id="rId4" Type="http://schemas.openxmlformats.org/officeDocument/2006/relationships/hyperlink" Target="https://github.com/kit-cel/gr-radar" TargetMode="External"/><Relationship Id="rId9" Type="http://schemas.openxmlformats.org/officeDocument/2006/relationships/hyperlink" Target="https://github.com/daniestevez/gr-satellites" TargetMode="Externa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475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Writing Signal Processing Applications In Python Using </a:t>
            </a:r>
            <a:r>
              <a:rPr lang="en-US" sz="4800" dirty="0" err="1"/>
              <a:t>GNURadio</a:t>
            </a:r>
            <a:endParaRPr lang="en-US" sz="4800" dirty="0" err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2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What is it?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What is built with it?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How to build something with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AE915-A755-43F4-8882-D74B1B39A1E7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44F7D35D-40DE-437E-B7B0-BB3ECE69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" y="3859"/>
            <a:ext cx="1881265" cy="1116543"/>
          </a:xfrm>
          <a:prstGeom prst="rect">
            <a:avLst/>
          </a:prstGeom>
        </p:spPr>
      </p:pic>
      <p:pic>
        <p:nvPicPr>
          <p:cNvPr id="12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88F73E-9773-45ED-84D9-24B1B0A9C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31353-B66C-4672-916B-92FDA27E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353B-D88F-46E6-8955-4D0534D5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4A553-7434-4FA4-AB86-4A56910BF646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D5C39-3F63-40CB-B0CE-2BEB900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7" y="-97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Types of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C594-2C13-4E9F-AF03-1816ADEF1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Sync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Synchronous, </a:t>
            </a:r>
            <a:r>
              <a:rPr lang="en-US" dirty="0">
                <a:cs typeface="Calibri"/>
              </a:rPr>
              <a:t>one in one out</a:t>
            </a:r>
          </a:p>
          <a:p>
            <a:r>
              <a:rPr lang="en-US" dirty="0">
                <a:ea typeface="+mn-lt"/>
                <a:cs typeface="+mn-lt"/>
              </a:rPr>
              <a:t>Source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Where the data comes from</a:t>
            </a:r>
          </a:p>
          <a:p>
            <a:r>
              <a:rPr lang="en-US" dirty="0">
                <a:ea typeface="+mn-lt"/>
                <a:cs typeface="+mn-lt"/>
              </a:rPr>
              <a:t>Sink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Where the data goes</a:t>
            </a:r>
            <a:endParaRPr lang="en-US" dirty="0"/>
          </a:p>
          <a:p>
            <a:r>
              <a:rPr lang="en-US" dirty="0">
                <a:cs typeface="Calibri"/>
              </a:rPr>
              <a:t>Interpolator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One in many out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BFBA8-D7C6-44CF-96F1-33C87A0BB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Tagged stream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Labeled in labeled out</a:t>
            </a:r>
          </a:p>
          <a:p>
            <a:r>
              <a:rPr lang="en-US" dirty="0">
                <a:ea typeface="+mn-lt"/>
                <a:cs typeface="+mn-lt"/>
              </a:rPr>
              <a:t>General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Something in maybe something else out</a:t>
            </a:r>
          </a:p>
          <a:p>
            <a:r>
              <a:rPr lang="en-US" dirty="0">
                <a:ea typeface="+mn-lt"/>
                <a:cs typeface="+mn-lt"/>
              </a:rPr>
              <a:t>Decimator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Many in one out</a:t>
            </a:r>
          </a:p>
          <a:p>
            <a:r>
              <a:rPr lang="en-US" err="1">
                <a:ea typeface="+mn-lt"/>
                <a:cs typeface="+mn-lt"/>
              </a:rPr>
              <a:t>Hier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Blocks in blocks</a:t>
            </a:r>
            <a:endParaRPr lang="en-US" dirty="0"/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E1E8B5-FD80-4311-9995-5D885D67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CC4D-A8DF-41D3-88C0-B9E5A95A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1D19D-8C51-4518-B3CB-E731A40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9777" y="628432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6F8E42-A852-47F0-B0AC-404EF78AD78A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1C16F-6D7D-4BC7-A03C-EB53F3DA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8" y="-97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does a block ​need?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308D-B7F3-4F55-B479-ECD44FED4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What does a block needs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Setup </a:t>
            </a:r>
          </a:p>
          <a:p>
            <a:pPr lvl="2"/>
            <a:r>
              <a:rPr lang="en-US" dirty="0">
                <a:ea typeface="+mn-lt"/>
                <a:cs typeface="+mn-lt"/>
              </a:rPr>
              <a:t>constructor or 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</a:t>
            </a:r>
          </a:p>
          <a:p>
            <a:pPr lvl="1"/>
            <a:r>
              <a:rPr lang="en-US" dirty="0">
                <a:ea typeface="+mn-lt"/>
                <a:cs typeface="+mn-lt"/>
              </a:rPr>
              <a:t>Work </a:t>
            </a:r>
          </a:p>
          <a:p>
            <a:pPr lvl="2"/>
            <a:r>
              <a:rPr lang="en-US" dirty="0">
                <a:ea typeface="+mn-lt"/>
                <a:cs typeface="+mn-lt"/>
              </a:rPr>
              <a:t>Code to do the task</a:t>
            </a:r>
          </a:p>
          <a:p>
            <a:pPr lvl="1"/>
            <a:r>
              <a:rPr lang="en-US" dirty="0">
                <a:ea typeface="+mn-lt"/>
                <a:cs typeface="+mn-lt"/>
              </a:rPr>
              <a:t>Schedule</a:t>
            </a:r>
          </a:p>
          <a:p>
            <a:pPr lvl="2"/>
            <a:r>
              <a:rPr lang="en-US" dirty="0">
                <a:ea typeface="+mn-lt"/>
                <a:cs typeface="+mn-lt"/>
              </a:rPr>
              <a:t>For data in how much comes out</a:t>
            </a:r>
          </a:p>
          <a:p>
            <a:r>
              <a:rPr lang="en-US" dirty="0">
                <a:ea typeface="+mn-lt"/>
                <a:cs typeface="+mn-lt"/>
              </a:rPr>
              <a:t>Inherits from base class</a:t>
            </a:r>
          </a:p>
          <a:p>
            <a:r>
              <a:rPr lang="en-US" dirty="0">
                <a:ea typeface="+mn-lt"/>
                <a:cs typeface="+mn-lt"/>
              </a:rPr>
              <a:t>Not needed but nice to have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Graphical description for GRC</a:t>
            </a:r>
          </a:p>
          <a:p>
            <a:pPr lvl="2"/>
            <a:r>
              <a:rPr lang="en-US" dirty="0">
                <a:cs typeface="Calibri"/>
              </a:rPr>
              <a:t>Was XML, +3.8.0 uses YAML</a:t>
            </a:r>
          </a:p>
          <a:p>
            <a:pPr lvl="1"/>
            <a:r>
              <a:rPr lang="en-US" dirty="0">
                <a:cs typeface="Calibri"/>
              </a:rPr>
              <a:t>Works with tags</a:t>
            </a:r>
          </a:p>
          <a:p>
            <a:pPr lvl="1"/>
            <a:r>
              <a:rPr lang="en-US" dirty="0">
                <a:cs typeface="Calibri"/>
              </a:rPr>
              <a:t>Unit testing and profiling</a:t>
            </a:r>
          </a:p>
          <a:p>
            <a:pPr lvl="1"/>
            <a:r>
              <a:rPr lang="en-US" dirty="0">
                <a:cs typeface="Calibri"/>
              </a:rPr>
              <a:t>Version control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FCFDB-79A0-4B62-9C69-D4AB7E8F1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570" y="2266295"/>
            <a:ext cx="5056118" cy="3469998"/>
          </a:xfrm>
          <a:prstGeom prst="rect">
            <a:avLst/>
          </a:prstGeom>
        </p:spPr>
      </p:pic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1EC2-7D07-4153-B8EC-AE4779D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F6290-2558-4B56-8C75-30E3C600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78551-D17F-4968-8B3A-F9AE06BA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7318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E98EA-9E11-4F30-A3F5-34A6D822DB6F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7D864-046A-4DED-8A75-218998ED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97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Example Empty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53CA-D9D7-461E-9ADB-5CD1C330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3408"/>
            <a:ext cx="6200360" cy="49311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form </a:t>
            </a:r>
            <a:r>
              <a:rPr lang="en-US" dirty="0" err="1">
                <a:cs typeface="Calibri" panose="020F0502020204030204"/>
              </a:rPr>
              <a:t>gnuradio</a:t>
            </a:r>
            <a:r>
              <a:rPr lang="en-US" dirty="0">
                <a:cs typeface="Calibri" panose="020F0502020204030204"/>
              </a:rPr>
              <a:t> import gr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class </a:t>
            </a:r>
            <a:r>
              <a:rPr lang="en-US" dirty="0" err="1">
                <a:cs typeface="Calibri" panose="020F0502020204030204"/>
              </a:rPr>
              <a:t>MyBlock</a:t>
            </a: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gr.sync_block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def __</a:t>
            </a:r>
            <a:r>
              <a:rPr lang="en-US" dirty="0" err="1">
                <a:cs typeface="Calibri" panose="020F0502020204030204"/>
              </a:rPr>
              <a:t>init</a:t>
            </a:r>
            <a:r>
              <a:rPr lang="en-US" dirty="0">
                <a:cs typeface="Calibri" panose="020F0502020204030204"/>
              </a:rPr>
              <a:t>__(self, *</a:t>
            </a:r>
            <a:r>
              <a:rPr lang="en-US" dirty="0" err="1">
                <a:cs typeface="Calibri" panose="020F0502020204030204"/>
              </a:rPr>
              <a:t>args</a:t>
            </a:r>
            <a:r>
              <a:rPr lang="en-US" dirty="0">
                <a:cs typeface="Calibri" panose="020F0502020204030204"/>
              </a:rPr>
              <a:t>, **</a:t>
            </a:r>
            <a:r>
              <a:rPr lang="en-US" dirty="0" err="1">
                <a:cs typeface="Calibri" panose="020F0502020204030204"/>
              </a:rPr>
              <a:t>kwargs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  gr.sync_block.__</a:t>
            </a:r>
            <a:r>
              <a:rPr lang="en-US" dirty="0" err="1">
                <a:cs typeface="Calibri" panose="020F0502020204030204"/>
              </a:rPr>
              <a:t>init</a:t>
            </a:r>
            <a:r>
              <a:rPr lang="en-US" dirty="0">
                <a:cs typeface="Calibri" panose="020F0502020204030204"/>
              </a:rPr>
              <a:t>__(self,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</a:t>
            </a:r>
            <a:r>
              <a:rPr lang="en-US" dirty="0" err="1">
                <a:cs typeface="Calibri" panose="020F0502020204030204"/>
              </a:rPr>
              <a:t>in_sig</a:t>
            </a:r>
            <a:r>
              <a:rPr lang="en-US" dirty="0">
                <a:cs typeface="Calibri" panose="020F0502020204030204"/>
              </a:rPr>
              <a:t>=[complex],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</a:t>
            </a:r>
            <a:r>
              <a:rPr lang="en-US" dirty="0" err="1">
                <a:cs typeface="Calibri" panose="020F0502020204030204"/>
              </a:rPr>
              <a:t>out_sig</a:t>
            </a:r>
            <a:r>
              <a:rPr lang="en-US" dirty="0">
                <a:cs typeface="Calibri" panose="020F0502020204030204"/>
              </a:rPr>
              <a:t>=[complex])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# Add constructor stuff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def work(self, </a:t>
            </a:r>
            <a:r>
              <a:rPr lang="en-US" dirty="0" err="1">
                <a:cs typeface="Calibri" panose="020F0502020204030204"/>
              </a:rPr>
              <a:t>input_items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output_items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in0 = </a:t>
            </a:r>
            <a:r>
              <a:rPr lang="en-US" dirty="0" err="1">
                <a:cs typeface="Calibri" panose="020F0502020204030204"/>
              </a:rPr>
              <a:t>input_items</a:t>
            </a:r>
            <a:r>
              <a:rPr lang="en-US" dirty="0">
                <a:cs typeface="Calibri" panose="020F0502020204030204"/>
              </a:rPr>
              <a:t>[0]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out = </a:t>
            </a:r>
            <a:r>
              <a:rPr lang="en-US" dirty="0" err="1">
                <a:ea typeface="+mn-lt"/>
                <a:cs typeface="+mn-lt"/>
              </a:rPr>
              <a:t>output_items</a:t>
            </a:r>
            <a:r>
              <a:rPr lang="en-US" dirty="0">
                <a:ea typeface="+mn-lt"/>
                <a:cs typeface="+mn-lt"/>
              </a:rPr>
              <a:t>[0]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out[:] = in0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# Add signal processing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Return </a:t>
            </a:r>
            <a:r>
              <a:rPr lang="en-US" dirty="0" err="1">
                <a:cs typeface="Calibri" panose="020F0502020204030204"/>
              </a:rPr>
              <a:t>len</a:t>
            </a:r>
            <a:r>
              <a:rPr lang="en-US" dirty="0">
                <a:cs typeface="Calibri" panose="020F0502020204030204"/>
              </a:rPr>
              <a:t>(out)</a:t>
            </a: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D6E613-5185-46CE-8422-493C49F1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E9887-6944-49AB-8D7B-5760C571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0E35-7539-41B0-8636-5D4D86EE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287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D7E444-ACB0-4A2C-A19E-CD58BCB7A141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9606B-FC75-47BE-B261-3470CAA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2" y="-97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Constructor and Initializer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FDF8-AD2E-43D5-9387-C7DFF70C1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Builds the block</a:t>
            </a:r>
            <a:endParaRPr lang="en-US" dirty="0"/>
          </a:p>
          <a:p>
            <a:r>
              <a:rPr lang="en-US" dirty="0"/>
              <a:t>Inherits from one of the block types</a:t>
            </a:r>
            <a:endParaRPr lang="en-US"/>
          </a:p>
          <a:p>
            <a:pPr lvl="1"/>
            <a:r>
              <a:rPr lang="en-US" dirty="0"/>
              <a:t>Source, Sink, Sync, Interpolator, Decimator, Tagged stream, </a:t>
            </a:r>
            <a:r>
              <a:rPr lang="en-US" dirty="0" err="1"/>
              <a:t>Hier</a:t>
            </a:r>
            <a:endParaRPr lang="en-US" dirty="0"/>
          </a:p>
          <a:p>
            <a:pPr lvl="1"/>
            <a:r>
              <a:rPr lang="en-US" dirty="0"/>
              <a:t>Must call parent constructor/initializer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Executes once</a:t>
            </a:r>
          </a:p>
          <a:p>
            <a:pPr lvl="1"/>
            <a:r>
              <a:rPr lang="en-US" dirty="0">
                <a:cs typeface="Calibri"/>
              </a:rPr>
              <a:t>Contains user's setup code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E791-ACE8-4CFB-9DCF-D3ED948ED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__(self, *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, **</a:t>
            </a:r>
            <a:r>
              <a:rPr lang="en-US" dirty="0" err="1">
                <a:ea typeface="+mn-lt"/>
                <a:cs typeface="+mn-lt"/>
              </a:rPr>
              <a:t>kwargs</a:t>
            </a:r>
            <a:r>
              <a:rPr lang="en-US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  gr.sync_block.__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__(self,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 err="1">
                <a:ea typeface="+mn-lt"/>
                <a:cs typeface="+mn-lt"/>
              </a:rPr>
              <a:t>in_sig</a:t>
            </a:r>
            <a:r>
              <a:rPr lang="en-US" dirty="0">
                <a:ea typeface="+mn-lt"/>
                <a:cs typeface="+mn-lt"/>
              </a:rPr>
              <a:t>=[complex],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 err="1">
                <a:ea typeface="+mn-lt"/>
                <a:cs typeface="+mn-lt"/>
              </a:rPr>
              <a:t>out_sig</a:t>
            </a:r>
            <a:r>
              <a:rPr lang="en-US" dirty="0">
                <a:ea typeface="+mn-lt"/>
                <a:cs typeface="+mn-lt"/>
              </a:rPr>
              <a:t>=[complex])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# Add constructor stuff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F4E40C-DD84-47B6-B4DD-CDF5A788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695B3-97E6-4A43-8DA7-565085F0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6849A-5CC1-4F27-A3F1-93BE1142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296B44-5D2B-4DDE-88DC-2279F48742C7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E425E-3755-4840-874E-05B26ED9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10" y="-97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Work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EED-30AE-4816-8300-9E91D1530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Where the work happens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Executes </a:t>
            </a:r>
            <a:r>
              <a:rPr lang="en-US" dirty="0">
                <a:cs typeface="Calibri"/>
              </a:rPr>
              <a:t>are on each buffered chuck of data</a:t>
            </a:r>
            <a:endParaRPr lang="en-US"/>
          </a:p>
          <a:p>
            <a:pPr lvl="1"/>
            <a:r>
              <a:rPr lang="en-US" dirty="0">
                <a:cs typeface="Calibri"/>
              </a:rPr>
              <a:t>Called multiple times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Maps buffers as input arguments</a:t>
            </a:r>
          </a:p>
          <a:p>
            <a:pPr lvl="1"/>
            <a:r>
              <a:rPr lang="en-US" dirty="0" err="1">
                <a:cs typeface="Calibri"/>
              </a:rPr>
              <a:t>input_items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output_items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Each input is a list of buffers</a:t>
            </a:r>
          </a:p>
          <a:p>
            <a:pPr lvl="1"/>
            <a:r>
              <a:rPr lang="en-US" dirty="0">
                <a:cs typeface="Calibri"/>
              </a:rPr>
              <a:t>Python buffer protocol </a:t>
            </a:r>
          </a:p>
          <a:p>
            <a:pPr lvl="1"/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Returns the number of items written to the output buffer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B4099-AB45-447F-BA2D-DDB01FEB5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def work(self, </a:t>
            </a:r>
            <a:r>
              <a:rPr lang="en-US" sz="2000" dirty="0" err="1">
                <a:ea typeface="+mn-lt"/>
                <a:cs typeface="+mn-lt"/>
              </a:rPr>
              <a:t>input_items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output_items</a:t>
            </a:r>
            <a:r>
              <a:rPr lang="en-US" sz="2000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in0 = </a:t>
            </a:r>
            <a:r>
              <a:rPr lang="en-US" sz="2000" dirty="0" err="1">
                <a:ea typeface="+mn-lt"/>
                <a:cs typeface="+mn-lt"/>
              </a:rPr>
              <a:t>input_items</a:t>
            </a:r>
            <a:r>
              <a:rPr lang="en-US" sz="2000" dirty="0">
                <a:ea typeface="+mn-lt"/>
                <a:cs typeface="+mn-lt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     out = </a:t>
            </a:r>
            <a:r>
              <a:rPr lang="en-US" sz="2000" err="1">
                <a:ea typeface="+mn-lt"/>
                <a:cs typeface="+mn-lt"/>
              </a:rPr>
              <a:t>output_items</a:t>
            </a:r>
            <a:r>
              <a:rPr lang="en-US" sz="2000" dirty="0">
                <a:ea typeface="+mn-lt"/>
                <a:cs typeface="+mn-lt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out[:] = in0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return </a:t>
            </a:r>
            <a:r>
              <a:rPr lang="en-US" sz="2000" dirty="0" err="1">
                <a:ea typeface="+mn-lt"/>
                <a:cs typeface="+mn-lt"/>
              </a:rPr>
              <a:t>len</a:t>
            </a:r>
            <a:r>
              <a:rPr lang="en-US" sz="2000" dirty="0">
                <a:ea typeface="+mn-lt"/>
                <a:cs typeface="+mn-lt"/>
              </a:rPr>
              <a:t>(out)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5494F3-1855-413D-80CF-1FDE630B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73437-22FB-4ED4-93B8-D745D391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6331A-5B27-488B-B320-3A67584D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6CC3-72B1-4C72-9EA0-FCA41902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Building with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B21-82C1-4227-954E-A5CF81576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Assembling your application with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4D3B7-CE26-4527-983B-AB155EA1D3F5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E88CF0-DB7D-409F-9225-2119D3CB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" y="3859"/>
            <a:ext cx="1881265" cy="1116543"/>
          </a:xfrm>
          <a:prstGeom prst="rect">
            <a:avLst/>
          </a:prstGeom>
        </p:spPr>
      </p:pic>
      <p:pic>
        <p:nvPicPr>
          <p:cNvPr id="12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F20DD0-157E-4571-8A8F-AF58B013B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A7FC-A9BB-46EE-BA37-CDD274F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464-0A57-46F9-98CF-806C1975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07C3E1-50E3-4699-9E38-C89B2F8CA878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9E800-F572-4AEA-9A64-0720B592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-97072"/>
            <a:ext cx="10515600" cy="1325563"/>
          </a:xfrm>
        </p:spPr>
        <p:txBody>
          <a:bodyPr/>
          <a:lstStyle/>
          <a:p>
            <a:r>
              <a:rPr lang="en-US" dirty="0"/>
              <a:t>Top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2B8B0-3B1F-49EB-8A17-C03F80DFF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Provides common interface to a signal processing chain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How the schedular interacts with your code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Contains all the blocks</a:t>
            </a:r>
            <a:endParaRPr lang="en-US" dirty="0"/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Distributes across multiple processes and cores</a:t>
            </a:r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Graphical tools produce sub-class of top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0CDB-5F79-4A95-B423-02B719AD1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Implementation uses inheritance 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methods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</a:t>
            </a:r>
          </a:p>
          <a:p>
            <a:pPr lvl="2"/>
            <a:r>
              <a:rPr lang="en-US" dirty="0">
                <a:ea typeface="+mn-lt"/>
                <a:cs typeface="+mn-lt"/>
              </a:rPr>
              <a:t>Gets the data moving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Run</a:t>
            </a:r>
          </a:p>
          <a:p>
            <a:pPr lvl="2"/>
            <a:r>
              <a:rPr lang="en-US" dirty="0">
                <a:ea typeface="+mn-lt"/>
                <a:cs typeface="+mn-lt"/>
              </a:rPr>
              <a:t>Gets the data moving and waits for it to finish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Wait</a:t>
            </a:r>
          </a:p>
          <a:p>
            <a:pPr lvl="2"/>
            <a:r>
              <a:rPr lang="en-US" dirty="0">
                <a:ea typeface="+mn-lt"/>
                <a:cs typeface="+mn-lt"/>
              </a:rPr>
              <a:t>Waits for it to finish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Stop</a:t>
            </a:r>
          </a:p>
          <a:p>
            <a:pPr lvl="2"/>
            <a:r>
              <a:rPr lang="en-US" dirty="0">
                <a:ea typeface="+mn-lt"/>
                <a:cs typeface="+mn-lt"/>
              </a:rPr>
              <a:t>Stops the movement of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B8D9B8-E466-403B-8BC0-0DD4DF16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7CE6D-569E-4C9C-B32E-2612CDFA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6474-4DCF-49EC-B0FB-83DC1371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0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1EBF88-1F41-4F76-BE48-89394F2EDB58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EDD4-8F7A-994E-864F-12D77EF7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5" y="-97072"/>
            <a:ext cx="10515600" cy="1325563"/>
          </a:xfrm>
        </p:spPr>
        <p:txBody>
          <a:bodyPr/>
          <a:lstStyle/>
          <a:p>
            <a:r>
              <a:rPr lang="en-US" dirty="0"/>
              <a:t>Connecting the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AF0B-CF4D-9246-9E2B-FE8A48581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7215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FlowGraph</a:t>
            </a:r>
            <a:r>
              <a:rPr lang="en-US" dirty="0"/>
              <a:t>(</a:t>
            </a:r>
            <a:r>
              <a:rPr lang="en-US" dirty="0" err="1"/>
              <a:t>gr.top_block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gr.top_block.__</a:t>
            </a:r>
            <a:r>
              <a:rPr lang="en-US" dirty="0" err="1"/>
              <a:t>init</a:t>
            </a:r>
            <a:r>
              <a:rPr lang="en-US" dirty="0"/>
              <a:t>__(self, name="Flow graph")</a:t>
            </a:r>
          </a:p>
          <a:p>
            <a:pPr marL="0" indent="0">
              <a:buNone/>
            </a:pPr>
            <a:r>
              <a:rPr lang="en-US" dirty="0"/>
              <a:t>      # Creating the blocks</a:t>
            </a:r>
          </a:p>
          <a:p>
            <a:pPr marL="0" indent="0">
              <a:buNone/>
            </a:pPr>
            <a:r>
              <a:rPr lang="en-US" dirty="0"/>
              <a:t>      self.block1 = Block1(...)</a:t>
            </a:r>
          </a:p>
          <a:p>
            <a:pPr marL="0" indent="0">
              <a:buNone/>
            </a:pPr>
            <a:r>
              <a:rPr lang="en-US" dirty="0"/>
              <a:t>      self.block2 = Block2(...)</a:t>
            </a:r>
          </a:p>
          <a:p>
            <a:pPr marL="0" indent="0">
              <a:buNone/>
            </a:pPr>
            <a:r>
              <a:rPr lang="en-US" dirty="0"/>
              <a:t>      # Connecting the blocks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self.connect</a:t>
            </a:r>
            <a:r>
              <a:rPr lang="en-US" dirty="0"/>
              <a:t>((self.block1, 0), (self.block2, 0))</a:t>
            </a:r>
          </a:p>
          <a:p>
            <a:pPr marL="0" indent="0">
              <a:buNone/>
            </a:pPr>
            <a:r>
              <a:rPr lang="en-US" dirty="0"/>
              <a:t>      # Connect takes 2 tuples of the block instance and the number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D18C7C-5704-4F68-9FA9-4C735485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8A7428-3142-48BF-A2F9-D44424B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BA039-1F7F-4144-9BE2-6E076B54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65133" y="628432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07E955-A10C-4CBC-8C99-002B60CDDA3D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9F80-C245-CD40-B0D5-8BC58BCA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1" y="-97072"/>
            <a:ext cx="10515600" cy="1325563"/>
          </a:xfrm>
        </p:spPr>
        <p:txBody>
          <a:bodyPr/>
          <a:lstStyle/>
          <a:p>
            <a:r>
              <a:rPr lang="en-US" dirty="0"/>
              <a:t>Note on Types </a:t>
            </a:r>
            <a:r>
              <a:rPr lang="en-US"/>
              <a:t>and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88A7-AD0D-4A41-9CEC-12F7F26AE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/>
              <a:t>Complex float 32</a:t>
            </a:r>
          </a:p>
          <a:p>
            <a:pPr lvl="1"/>
            <a:r>
              <a:rPr lang="en-US" dirty="0"/>
              <a:t>Float 32</a:t>
            </a:r>
          </a:p>
          <a:p>
            <a:pPr lvl="1"/>
            <a:r>
              <a:rPr lang="en-US" dirty="0"/>
              <a:t>Int 32</a:t>
            </a:r>
          </a:p>
          <a:p>
            <a:pPr lvl="1"/>
            <a:r>
              <a:rPr lang="en-US" dirty="0"/>
              <a:t>Short 16</a:t>
            </a:r>
          </a:p>
          <a:p>
            <a:pPr lvl="1"/>
            <a:r>
              <a:rPr lang="en-US" dirty="0"/>
              <a:t>int 8 / byte</a:t>
            </a:r>
            <a:endParaRPr lang="en-US" dirty="0">
              <a:cs typeface="Calibri"/>
            </a:endParaRP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Vectors of samples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849A9-E253-4C42-998B-28A9B770C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Currently no explicit support for heterogenous types or structures</a:t>
            </a:r>
          </a:p>
          <a:p>
            <a:pPr lvl="1"/>
            <a:r>
              <a:rPr lang="en-US" dirty="0"/>
              <a:t>easily be worked around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ACAA59-8A67-40BE-830E-E741AB0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6CE31-0CF5-4E6A-A2A3-CFD050E2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2E5B-22C5-49AA-A56E-C8EB4B4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620901-59E8-4031-9C7B-F074D875BEB8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A8A07-0BEE-49D6-87EB-71AD48C3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5" y="-97072"/>
            <a:ext cx="10515600" cy="1325563"/>
          </a:xfrm>
        </p:spPr>
        <p:txBody>
          <a:bodyPr/>
          <a:lstStyle/>
          <a:p>
            <a:r>
              <a:rPr lang="en-US" dirty="0"/>
              <a:t>Starting and Stopping 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4A09-B483-48AF-A6F3-73421BA21C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Starting the top block</a:t>
            </a:r>
          </a:p>
          <a:p>
            <a:pPr lvl="1"/>
            <a:r>
              <a:rPr lang="en-US" dirty="0">
                <a:cs typeface="Calibri"/>
              </a:rPr>
              <a:t>Start method</a:t>
            </a:r>
          </a:p>
          <a:p>
            <a:pPr lvl="2"/>
            <a:r>
              <a:rPr lang="en-US" dirty="0">
                <a:cs typeface="Calibri"/>
              </a:rPr>
              <a:t>None blocking</a:t>
            </a:r>
          </a:p>
          <a:p>
            <a:pPr lvl="1"/>
            <a:r>
              <a:rPr lang="en-US" dirty="0">
                <a:cs typeface="Calibri"/>
              </a:rPr>
              <a:t>Run method</a:t>
            </a:r>
          </a:p>
          <a:p>
            <a:pPr lvl="2"/>
            <a:r>
              <a:rPr lang="en-US" dirty="0">
                <a:cs typeface="Calibri"/>
              </a:rPr>
              <a:t>Blocking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249E-5DF7-432A-93A6-E4BF487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Stopping the top block</a:t>
            </a:r>
          </a:p>
          <a:p>
            <a:pPr lvl="1"/>
            <a:r>
              <a:rPr lang="en-US" dirty="0">
                <a:ea typeface="+mn-lt"/>
                <a:cs typeface="+mn-lt"/>
              </a:rPr>
              <a:t>Call the stop method on the top block</a:t>
            </a:r>
          </a:p>
          <a:p>
            <a:pPr lvl="1"/>
            <a:r>
              <a:rPr lang="en-US" dirty="0">
                <a:ea typeface="+mn-lt"/>
                <a:cs typeface="+mn-lt"/>
              </a:rPr>
              <a:t>Blocks work functions returns a negative number</a:t>
            </a:r>
          </a:p>
          <a:p>
            <a:pPr lvl="1"/>
            <a:r>
              <a:rPr lang="en-US" dirty="0">
                <a:ea typeface="+mn-lt"/>
                <a:cs typeface="+mn-lt"/>
              </a:rPr>
              <a:t>Raise an exception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882D2-3989-4157-9265-6515B938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6BF5D-C959-442A-B1E8-C9ECCC1D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A2AD3-3676-464D-81A9-0250D21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8432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F05B81-BF4B-4FDD-A2AB-621029F37580}"/>
              </a:ext>
            </a:extLst>
          </p:cNvPr>
          <p:cNvSpPr/>
          <p:nvPr/>
        </p:nvSpPr>
        <p:spPr>
          <a:xfrm>
            <a:off x="4996" y="-26234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FA6-BE43-4437-9420-04E3FD0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</a:t>
            </a:r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a block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Connecting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Packaging and deploying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E162DA-6B8C-4D00-8002-BA6EDA876629}"/>
              </a:ext>
            </a:extLst>
          </p:cNvPr>
          <p:cNvSpPr txBox="1">
            <a:spLocks/>
          </p:cNvSpPr>
          <p:nvPr/>
        </p:nvSpPr>
        <p:spPr>
          <a:xfrm>
            <a:off x="326036" y="-47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Outline</a:t>
            </a:r>
          </a:p>
        </p:txBody>
      </p:sp>
      <p:pic>
        <p:nvPicPr>
          <p:cNvPr id="13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548ED3-98C4-455A-85AC-9E4FC28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A62B-31B1-4D76-8472-C93266C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406C-9128-40EE-B2A3-5EFD3C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8411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E645-4AE6-421C-B62E-92C73A7A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Questions 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A4BD-B416-4C31-BA89-CD0EA8E33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Comments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Concerns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Complaints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Accusations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Allegations 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D5FB6-5A7D-43F1-8A1F-EBA0C99A28C0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5D4738-5185-4AAF-8289-24384DC0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19CD04-A786-4F32-8D88-7339CF6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598FF3-0D06-4941-8FDE-C0DA241B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F6D302-2769-4C19-A516-969F5199FE09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E7C7-E5E0-4271-96FB-47DB23F9F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E26A-37EE-444B-82D7-CCE1F5066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Thank you for your time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And thanks to the following people for helping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Richard Gutierrez, Marissa Navarro, Derek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Kozel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6B2F58-C1AF-4028-AB2F-13CABECB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" y="3859"/>
            <a:ext cx="1881265" cy="1116543"/>
          </a:xfrm>
          <a:prstGeom prst="rect">
            <a:avLst/>
          </a:prstGeom>
        </p:spPr>
      </p:pic>
      <p:pic>
        <p:nvPicPr>
          <p:cNvPr id="9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7D41B-572D-4ED7-96BF-3D313766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A3C85-3D12-4DBB-A7E3-0842A1C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0D4807-0A9E-46B6-AD82-E524E8AB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595B-B5F6-417F-82BB-3DE13AC9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Missing from this talk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B0E6-89CE-4965-9FA8-4D572E9E5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Reconfiguration</a:t>
            </a:r>
          </a:p>
          <a:p>
            <a:r>
              <a:rPr lang="en-US" dirty="0">
                <a:cs typeface="Calibri"/>
              </a:rPr>
              <a:t>Packaging and deployment</a:t>
            </a:r>
          </a:p>
          <a:p>
            <a:r>
              <a:rPr lang="en-US" dirty="0">
                <a:cs typeface="Calibri"/>
              </a:rPr>
              <a:t>Tagged streams</a:t>
            </a:r>
          </a:p>
          <a:p>
            <a:r>
              <a:rPr lang="en-US" dirty="0">
                <a:cs typeface="Calibri"/>
              </a:rPr>
              <a:t>Polymorphic types</a:t>
            </a:r>
          </a:p>
          <a:p>
            <a:r>
              <a:rPr lang="en-US" dirty="0">
                <a:cs typeface="Calibri"/>
              </a:rPr>
              <a:t>Vectors</a:t>
            </a:r>
          </a:p>
          <a:p>
            <a:r>
              <a:rPr lang="en-US" dirty="0">
                <a:cs typeface="Calibri"/>
              </a:rPr>
              <a:t>Libraries of existing components</a:t>
            </a:r>
          </a:p>
          <a:p>
            <a:r>
              <a:rPr lang="en-US" dirty="0">
                <a:cs typeface="Calibri"/>
              </a:rPr>
              <a:t>MAC Layer</a:t>
            </a:r>
            <a:endParaRPr lang="en-US" dirty="0"/>
          </a:p>
          <a:p>
            <a:r>
              <a:rPr lang="en-US" dirty="0">
                <a:cs typeface="Calibri"/>
              </a:rPr>
              <a:t>Proper unit testing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6277-68E0-4FDA-89C7-4DDFEA0A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GRC and GUI</a:t>
            </a:r>
          </a:p>
          <a:p>
            <a:r>
              <a:rPr lang="en-US" dirty="0">
                <a:cs typeface="Calibri"/>
              </a:rPr>
              <a:t>Messaging</a:t>
            </a:r>
          </a:p>
          <a:p>
            <a:r>
              <a:rPr lang="en-US" dirty="0">
                <a:cs typeface="Calibri"/>
              </a:rPr>
              <a:t>C++</a:t>
            </a:r>
          </a:p>
          <a:p>
            <a:r>
              <a:rPr lang="en-US" dirty="0">
                <a:cs typeface="Calibri"/>
              </a:rPr>
              <a:t>Building useful things</a:t>
            </a:r>
          </a:p>
          <a:p>
            <a:r>
              <a:rPr lang="en-US" dirty="0">
                <a:cs typeface="Calibri"/>
              </a:rPr>
              <a:t>Hardware </a:t>
            </a:r>
          </a:p>
          <a:p>
            <a:r>
              <a:rPr lang="en-US" dirty="0">
                <a:cs typeface="Calibri"/>
              </a:rPr>
              <a:t>Simulation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31E78B-34E0-495B-9493-7FB27DD5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D5D0E-1D6B-4FDC-A846-B52A7E4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00A6-CB80-44C9-A7AA-C86C7EB9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Packaging everything into an OOT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73F69-11F6-4B2C-897F-31AC90470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Out Of Tree package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C148-875E-45F7-A814-1E0A76DA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F65-F598-41A3-AAF3-6F3A11F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365-E0F3-420E-8908-C27E0693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90CE-D15D-4F42-B49D-8E6E0BA8B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way of packaging code</a:t>
            </a:r>
          </a:p>
          <a:p>
            <a:pPr lvl="1"/>
            <a:r>
              <a:rPr lang="en-US" dirty="0"/>
              <a:t>Directory structure</a:t>
            </a:r>
          </a:p>
          <a:p>
            <a:r>
              <a:rPr lang="en-US" dirty="0"/>
              <a:t>Build tools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, make</a:t>
            </a:r>
          </a:p>
          <a:p>
            <a:r>
              <a:rPr lang="en-US" dirty="0"/>
              <a:t>Testing tools</a:t>
            </a:r>
          </a:p>
          <a:p>
            <a:pPr lvl="1"/>
            <a:r>
              <a:rPr lang="en-US" dirty="0" err="1"/>
              <a:t>Ctest</a:t>
            </a:r>
            <a:r>
              <a:rPr lang="en-US" dirty="0"/>
              <a:t>, python nose, </a:t>
            </a:r>
            <a:r>
              <a:rPr lang="en-US" dirty="0" err="1"/>
              <a:t>CppUnit</a:t>
            </a:r>
            <a:endParaRPr lang="en-US" dirty="0"/>
          </a:p>
          <a:p>
            <a:r>
              <a:rPr lang="en-US" dirty="0"/>
              <a:t>Install tools</a:t>
            </a:r>
          </a:p>
          <a:p>
            <a:pPr lvl="1"/>
            <a:r>
              <a:rPr lang="en-US" dirty="0"/>
              <a:t>Make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9A860-F629-40F6-8CA4-12A92E48A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B4DBDF-B5E2-4868-9D54-B19B1FDE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FFDA-72AB-4BC3-971B-085F822C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197C-7295-FF41-9998-E8EEA3FE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an OOT’s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EFDB-2311-CF4D-972B-4354D200E4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./apps/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cmake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./docs/</a:t>
            </a:r>
          </a:p>
          <a:p>
            <a:pPr lvl="1"/>
            <a:r>
              <a:rPr lang="en-US" dirty="0"/>
              <a:t>./examples/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grc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./include/</a:t>
            </a:r>
            <a:r>
              <a:rPr lang="en-US" dirty="0" err="1"/>
              <a:t>yourOOT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./lib/</a:t>
            </a:r>
          </a:p>
          <a:p>
            <a:pPr lvl="1"/>
            <a:r>
              <a:rPr lang="en-US" dirty="0"/>
              <a:t>./python/</a:t>
            </a:r>
          </a:p>
          <a:p>
            <a:pPr lvl="1"/>
            <a:r>
              <a:rPr lang="en-US" dirty="0"/>
              <a:t>./swig/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4512-B0E0-4C49-977D-CD1049152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CMakeFiles.txt</a:t>
            </a:r>
          </a:p>
          <a:p>
            <a:pPr lvl="1"/>
            <a:r>
              <a:rPr lang="en-US" dirty="0"/>
              <a:t>The place to list dependences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C579CC-0F89-41BF-9783-FF1A91A6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AD4B0-5E27-47D3-9BD2-2F7A59A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BF39-B309-6642-8F8A-D0B3393E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Test, Install, Deploy,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5287-2E23-0F48-9B88-FDD63903E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./build</a:t>
            </a:r>
          </a:p>
          <a:p>
            <a:pPr lvl="1"/>
            <a:r>
              <a:rPr lang="en-US" dirty="0"/>
              <a:t>$ cd ./build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cmake</a:t>
            </a:r>
            <a:r>
              <a:rPr lang="en-US" dirty="0"/>
              <a:t> ../</a:t>
            </a:r>
          </a:p>
          <a:p>
            <a:pPr lvl="1"/>
            <a:r>
              <a:rPr lang="en-US" dirty="0"/>
              <a:t>$ make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$ make test</a:t>
            </a:r>
          </a:p>
          <a:p>
            <a:r>
              <a:rPr lang="en-US" dirty="0"/>
              <a:t>Install </a:t>
            </a:r>
          </a:p>
          <a:p>
            <a:pPr lvl="1"/>
            <a:r>
              <a:rPr lang="en-US" dirty="0"/>
              <a:t>$ make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D782-8E72-0141-85B8-790C812B97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05CE21-28FD-4ADF-BDD7-337E243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6D36-8DFB-4012-937D-C8708F4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BE76-C40A-4686-A827-0F42E580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047E-8301-40E2-B16D-8AED41C7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GNURadio</a:t>
            </a:r>
            <a:r>
              <a:rPr lang="en-US" dirty="0"/>
              <a:t> 3.8 forward</a:t>
            </a:r>
          </a:p>
          <a:p>
            <a:pPr lvl="1"/>
            <a:r>
              <a:rPr lang="en-US" dirty="0"/>
              <a:t>YAML file describing</a:t>
            </a:r>
          </a:p>
          <a:p>
            <a:pPr lvl="2"/>
            <a:r>
              <a:rPr lang="en-US" dirty="0"/>
              <a:t>Input and output ports</a:t>
            </a:r>
          </a:p>
          <a:p>
            <a:pPr lvl="2"/>
            <a:r>
              <a:rPr lang="en-US" dirty="0"/>
              <a:t>Graphical appearance</a:t>
            </a:r>
          </a:p>
          <a:p>
            <a:pPr lvl="2"/>
            <a:r>
              <a:rPr lang="en-US" dirty="0"/>
              <a:t>Construction arguments</a:t>
            </a:r>
          </a:p>
          <a:p>
            <a:pPr lvl="2"/>
            <a:r>
              <a:rPr lang="en-US" dirty="0"/>
              <a:t>Documentation </a:t>
            </a:r>
          </a:p>
          <a:p>
            <a:r>
              <a:rPr lang="en-US" dirty="0" err="1"/>
              <a:t>GNURadio</a:t>
            </a:r>
            <a:r>
              <a:rPr lang="en-US" dirty="0"/>
              <a:t> 3.7</a:t>
            </a:r>
          </a:p>
          <a:p>
            <a:pPr lvl="1"/>
            <a:r>
              <a:rPr lang="en-US" dirty="0"/>
              <a:t>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76BA-2D04-46E6-B4B3-DA5752A32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0D115C-CF2B-450C-BE48-6135DD53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DCFA-E061-4C50-877F-D5DB3137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1A8-37BB-474E-BDEC-B3145635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FA6-BE43-4437-9420-04E3FD0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</a:t>
            </a:r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a block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Connecting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Packaging and deploying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BEB9-A910-435A-9118-D15E0209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55F2-EA71-4181-A98A-669C45D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4FCE45-4D43-4B9B-9CB7-981BD3CD0AD0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68EBF-8382-454A-8CDE-4FFAA0BE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36" y="-4710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</a:t>
            </a:r>
            <a:r>
              <a:rPr lang="en-US" dirty="0" err="1">
                <a:cs typeface="Calibri Light"/>
              </a:rPr>
              <a:t>GNURadio</a:t>
            </a:r>
            <a:r>
              <a:rPr lang="en-US" dirty="0">
                <a:cs typeface="Calibri Light"/>
              </a:rPr>
              <a:t> Provides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8932-8923-4760-808F-3B78883D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4" y="163716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Framework</a:t>
            </a:r>
          </a:p>
          <a:p>
            <a:pPr lvl="1"/>
            <a:r>
              <a:rPr lang="en-US" dirty="0">
                <a:ea typeface="+mn-lt"/>
                <a:cs typeface="+mn-lt"/>
              </a:rPr>
              <a:t>Currently C++ and Python</a:t>
            </a:r>
          </a:p>
          <a:p>
            <a:r>
              <a:rPr lang="en-US" dirty="0">
                <a:ea typeface="+mn-lt"/>
                <a:cs typeface="+mn-lt"/>
              </a:rPr>
              <a:t>Development tools</a:t>
            </a:r>
          </a:p>
          <a:p>
            <a:pPr lvl="1"/>
            <a:r>
              <a:rPr lang="en-US" dirty="0">
                <a:ea typeface="+mn-lt"/>
                <a:cs typeface="+mn-lt"/>
              </a:rPr>
              <a:t>Tools to packages and interface your code with others</a:t>
            </a:r>
          </a:p>
          <a:p>
            <a:r>
              <a:rPr lang="en-US" dirty="0">
                <a:ea typeface="+mn-lt"/>
                <a:cs typeface="+mn-lt"/>
              </a:rPr>
              <a:t>Scheduler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all the cores</a:t>
            </a:r>
          </a:p>
          <a:p>
            <a:r>
              <a:rPr lang="en-US" dirty="0">
                <a:ea typeface="+mn-lt"/>
                <a:cs typeface="+mn-lt"/>
              </a:rPr>
              <a:t>Interface and abstraction of hardware</a:t>
            </a:r>
          </a:p>
          <a:p>
            <a:pPr lvl="1"/>
            <a:r>
              <a:rPr lang="en-US" dirty="0">
                <a:ea typeface="+mn-lt"/>
                <a:cs typeface="+mn-lt"/>
              </a:rPr>
              <a:t>Both radio and some acceleration</a:t>
            </a:r>
          </a:p>
          <a:p>
            <a:r>
              <a:rPr lang="en-US" dirty="0">
                <a:ea typeface="+mn-lt"/>
                <a:cs typeface="+mn-lt"/>
              </a:rPr>
              <a:t>Library of DSP</a:t>
            </a:r>
          </a:p>
          <a:p>
            <a:r>
              <a:rPr lang="en-US" dirty="0">
                <a:ea typeface="+mn-lt"/>
                <a:cs typeface="+mn-lt"/>
              </a:rPr>
              <a:t>Graphical interface / </a:t>
            </a:r>
            <a:r>
              <a:rPr lang="en-US" dirty="0" err="1">
                <a:ea typeface="+mn-lt"/>
                <a:cs typeface="+mn-lt"/>
              </a:rPr>
              <a:t>GNURadio</a:t>
            </a:r>
            <a:r>
              <a:rPr lang="en-US" dirty="0">
                <a:ea typeface="+mn-lt"/>
                <a:cs typeface="+mn-lt"/>
              </a:rPr>
              <a:t> Companion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701DD4-B1AD-4CB9-8029-19367215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5DF951-7CBF-4097-9ABB-B30B9994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88EA2-5CDB-4E3C-8D31-D1BF946C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81314" y="637874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1B432A-54EC-4F8E-B89E-074073D5DB5D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91111-3634-4CA0-B102-32CEED03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-4710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GNURadio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A28E-0CA4-47E4-9195-7F1B4730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82"/>
            <a:ext cx="10515600" cy="46960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Collection of stuff needed for software defined radio</a:t>
            </a:r>
          </a:p>
          <a:p>
            <a:pPr lvl="1"/>
            <a:r>
              <a:rPr lang="en-US" dirty="0">
                <a:cs typeface="Calibri"/>
              </a:rPr>
              <a:t>Also applies to other signal processing applications</a:t>
            </a:r>
          </a:p>
          <a:p>
            <a:pPr lvl="1"/>
            <a:r>
              <a:rPr lang="en-US" dirty="0">
                <a:cs typeface="Calibri"/>
              </a:rPr>
              <a:t>Collection of functions and algorithms</a:t>
            </a:r>
          </a:p>
          <a:p>
            <a:pPr lvl="1"/>
            <a:r>
              <a:rPr lang="en-US" dirty="0">
                <a:cs typeface="Calibri"/>
              </a:rPr>
              <a:t>Standard means of interacting with the outside</a:t>
            </a:r>
          </a:p>
          <a:p>
            <a:pPr lvl="1"/>
            <a:r>
              <a:rPr lang="en-US" dirty="0">
                <a:cs typeface="Calibri"/>
              </a:rPr>
              <a:t>Many of the things you don’t want to write</a:t>
            </a:r>
          </a:p>
          <a:p>
            <a:r>
              <a:rPr lang="en-US" dirty="0">
                <a:cs typeface="Calibri"/>
              </a:rPr>
              <a:t>Things build with </a:t>
            </a:r>
            <a:r>
              <a:rPr lang="en-US" dirty="0" err="1">
                <a:cs typeface="Calibri"/>
              </a:rPr>
              <a:t>GNURadio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2"/>
              </a:rPr>
              <a:t>gr-specest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3"/>
              </a:rPr>
              <a:t>gr-lte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4"/>
              </a:rPr>
              <a:t>gr-radar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5"/>
              </a:rPr>
              <a:t>gr-sigmf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6"/>
              </a:rPr>
              <a:t>gr-air-modes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7"/>
              </a:rPr>
              <a:t>gr-limesdr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8"/>
              </a:rPr>
              <a:t>gr-pdu_utils</a:t>
            </a:r>
          </a:p>
          <a:p>
            <a:pPr lvl="1"/>
            <a:r>
              <a:rPr lang="en-US" dirty="0">
                <a:ea typeface="+mn-lt"/>
                <a:cs typeface="+mn-lt"/>
                <a:hlinkClick r:id="rId9"/>
              </a:rPr>
              <a:t>gr-satellites</a:t>
            </a:r>
          </a:p>
          <a:p>
            <a:pPr lvl="1"/>
            <a:r>
              <a:rPr lang="en-US" dirty="0">
                <a:cs typeface="Calibri"/>
                <a:hlinkClick r:id="rId10"/>
              </a:rPr>
              <a:t>gr-iio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11"/>
              </a:rPr>
              <a:t>gr-doa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12"/>
              </a:rPr>
              <a:t>gr-fosphor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851876-EDE6-49CC-83FF-DCD63C1D14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5453" y="2667794"/>
            <a:ext cx="2667000" cy="2667000"/>
          </a:xfrm>
          <a:prstGeom prst="rect">
            <a:avLst/>
          </a:prstGeom>
        </p:spPr>
      </p:pic>
      <p:pic>
        <p:nvPicPr>
          <p:cNvPr id="10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D5B8A-7A13-4C80-9D99-718913BBE3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5BECB-68A1-4EF8-AE34-86991004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18211D-6C2C-4726-B5DA-D682ADD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4695" y="6362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9049F-03D1-47BE-BD7C-4657CE8571FA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63D5B-F07C-41A6-BA6C-BBC4C11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0" y="2863"/>
            <a:ext cx="10515600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latin typeface="Calibri Light"/>
                <a:cs typeface="Calibri"/>
              </a:rPr>
              <a:t>Graphical interface / </a:t>
            </a:r>
            <a:r>
              <a:rPr lang="en-US" dirty="0" err="1">
                <a:latin typeface="Calibri Light"/>
                <a:cs typeface="Calibri"/>
              </a:rPr>
              <a:t>GNURadio</a:t>
            </a:r>
            <a:r>
              <a:rPr lang="en-US" dirty="0">
                <a:latin typeface="Calibri Light"/>
                <a:cs typeface="Calibri"/>
              </a:rPr>
              <a:t> Companion</a:t>
            </a:r>
            <a:endParaRPr lang="en-US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BFCE-83DE-4531-9D89-2B2A2F770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recognized feature of </a:t>
            </a:r>
            <a:r>
              <a:rPr lang="en-US" dirty="0" err="1">
                <a:cs typeface="Calibri"/>
              </a:rPr>
              <a:t>GNURadio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Maybe least useful</a:t>
            </a:r>
          </a:p>
          <a:p>
            <a:pPr lvl="2"/>
            <a:r>
              <a:rPr lang="en-US" dirty="0">
                <a:cs typeface="Calibri"/>
              </a:rPr>
              <a:t>Just an </a:t>
            </a:r>
            <a:r>
              <a:rPr lang="en-US" dirty="0">
                <a:ea typeface="+mn-lt"/>
                <a:cs typeface="+mn-lt"/>
              </a:rPr>
              <a:t>opinion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Provides graphical means of connection operations</a:t>
            </a:r>
          </a:p>
          <a:p>
            <a:pPr lvl="1"/>
            <a:r>
              <a:rPr lang="en-US" dirty="0">
                <a:cs typeface="Calibri"/>
              </a:rPr>
              <a:t>Color shows type</a:t>
            </a:r>
          </a:p>
          <a:p>
            <a:r>
              <a:rPr lang="en-US" dirty="0">
                <a:cs typeface="Calibri"/>
              </a:rPr>
              <a:t>Makes descriptive graphics</a:t>
            </a:r>
          </a:p>
          <a:p>
            <a:r>
              <a:rPr lang="en-US" dirty="0">
                <a:cs typeface="Calibri"/>
              </a:rPr>
              <a:t>Not used in talk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ECF7AB-9DEB-4F5C-B5FD-6F0227F5F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769"/>
            <a:ext cx="5181600" cy="4049050"/>
          </a:xfrm>
          <a:prstGeom prst="rect">
            <a:avLst/>
          </a:prstGeom>
        </p:spPr>
      </p:pic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B0B72-B828-4DA9-8FC4-2CAE1FF3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6C82-E769-4C8D-8A49-DD4DFACB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488C1-31C0-4DB3-AAD7-B7377A2E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7220" y="630903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F594AB-9518-4C3E-B78C-18D793EE968E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6BD02-87E5-46EB-8353-13E1F9C7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8" y="-4710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Library of DSP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DB93-FBD7-4472-80E3-A0B683C1D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Gr-filter</a:t>
            </a:r>
          </a:p>
          <a:p>
            <a:pPr lvl="1"/>
            <a:r>
              <a:rPr lang="en-US" dirty="0">
                <a:cs typeface="Calibri"/>
              </a:rPr>
              <a:t>Filter stuff</a:t>
            </a:r>
          </a:p>
          <a:p>
            <a:r>
              <a:rPr lang="en-US" dirty="0">
                <a:cs typeface="Calibri"/>
              </a:rPr>
              <a:t>Gr-digital</a:t>
            </a:r>
          </a:p>
          <a:p>
            <a:pPr lvl="1"/>
            <a:r>
              <a:rPr lang="en-US" dirty="0">
                <a:cs typeface="Calibri"/>
              </a:rPr>
              <a:t>Modulation, demodulation</a:t>
            </a:r>
          </a:p>
          <a:p>
            <a:r>
              <a:rPr lang="en-US" dirty="0">
                <a:cs typeface="Calibri"/>
              </a:rPr>
              <a:t>Gr-analog</a:t>
            </a:r>
          </a:p>
          <a:p>
            <a:pPr lvl="1"/>
            <a:r>
              <a:rPr lang="en-US" dirty="0">
                <a:cs typeface="Calibri"/>
              </a:rPr>
              <a:t>AGC, AM, FM...</a:t>
            </a:r>
          </a:p>
          <a:p>
            <a:r>
              <a:rPr lang="en-US" dirty="0">
                <a:cs typeface="Calibri"/>
              </a:rPr>
              <a:t>Gr-</a:t>
            </a:r>
            <a:r>
              <a:rPr lang="en-US" dirty="0" err="1">
                <a:cs typeface="Calibri"/>
              </a:rPr>
              <a:t>fec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Error correction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2774C-84B9-40B1-A12B-739877914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Gr-vocoder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Vocoders</a:t>
            </a:r>
          </a:p>
          <a:p>
            <a:r>
              <a:rPr lang="en-US" dirty="0">
                <a:ea typeface="+mn-lt"/>
                <a:cs typeface="+mn-lt"/>
              </a:rPr>
              <a:t>Gr-channel</a:t>
            </a:r>
          </a:p>
          <a:p>
            <a:pPr lvl="1"/>
            <a:r>
              <a:rPr lang="en-US" dirty="0">
                <a:ea typeface="+mn-lt"/>
                <a:cs typeface="+mn-lt"/>
              </a:rPr>
              <a:t>Channel simulation</a:t>
            </a:r>
          </a:p>
          <a:p>
            <a:r>
              <a:rPr lang="en-US" dirty="0">
                <a:ea typeface="+mn-lt"/>
                <a:cs typeface="+mn-lt"/>
              </a:rPr>
              <a:t>Gr-</a:t>
            </a:r>
            <a:r>
              <a:rPr lang="en-US" dirty="0" err="1">
                <a:ea typeface="+mn-lt"/>
                <a:cs typeface="+mn-lt"/>
              </a:rPr>
              <a:t>fft</a:t>
            </a:r>
          </a:p>
          <a:p>
            <a:pPr lvl="1"/>
            <a:r>
              <a:rPr lang="en-US" dirty="0">
                <a:ea typeface="+mn-lt"/>
                <a:cs typeface="+mn-lt"/>
              </a:rPr>
              <a:t>FFT</a:t>
            </a:r>
          </a:p>
          <a:p>
            <a:r>
              <a:rPr lang="en-US" dirty="0">
                <a:ea typeface="+mn-lt"/>
                <a:cs typeface="+mn-lt"/>
              </a:rPr>
              <a:t>Volk</a:t>
            </a:r>
          </a:p>
          <a:p>
            <a:pPr lvl="1"/>
            <a:r>
              <a:rPr lang="en-US" dirty="0">
                <a:ea typeface="+mn-lt"/>
                <a:cs typeface="+mn-lt"/>
              </a:rPr>
              <a:t>Vector optimized library of kernels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A9941B-7A2E-4F83-A40C-C2210FE6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370B-6529-44C4-9F1F-13A91B9D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DA642-0952-48CD-85B2-2E861BAF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CC00-4DE4-4BB5-BF6E-8478E3B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Build a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F38C-94B8-4BA3-9408-D70DD5A22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some piece of code you want in a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C6FE2-2797-4968-A1E1-DBE10A0DFC98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79E6F845-C912-4FCB-BACD-6E5FA63BE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" y="3859"/>
            <a:ext cx="1881265" cy="1116543"/>
          </a:xfrm>
          <a:prstGeom prst="rect">
            <a:avLst/>
          </a:prstGeom>
        </p:spPr>
      </p:pic>
      <p:pic>
        <p:nvPicPr>
          <p:cNvPr id="11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67CEA4-DDED-4B18-AC5D-7BBAB069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4E9FE-609A-44F2-B180-04A278E2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399C-0059-4BB1-A14E-ED41EBD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8050" y="628296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54DE20-CC57-47C4-A989-55E0642A1654}"/>
              </a:ext>
            </a:extLst>
          </p:cNvPr>
          <p:cNvSpPr/>
          <p:nvPr/>
        </p:nvSpPr>
        <p:spPr>
          <a:xfrm>
            <a:off x="4996" y="11242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B3566-F5BE-41D3-944B-273E1AA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8458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is a block?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4687BB-FC67-4A78-968A-4B532273772C}"/>
              </a:ext>
            </a:extLst>
          </p:cNvPr>
          <p:cNvSpPr/>
          <p:nvPr/>
        </p:nvSpPr>
        <p:spPr>
          <a:xfrm>
            <a:off x="4582562" y="4163839"/>
            <a:ext cx="3162677" cy="171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function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C233D-EC12-4B41-B038-CBB86BAB27FB}"/>
              </a:ext>
            </a:extLst>
          </p:cNvPr>
          <p:cNvSpPr/>
          <p:nvPr/>
        </p:nvSpPr>
        <p:spPr>
          <a:xfrm>
            <a:off x="4582091" y="2239507"/>
            <a:ext cx="3162677" cy="514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Setup and initialization 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77F886-C46E-4E97-BD99-AFCF4961A854}"/>
              </a:ext>
            </a:extLst>
          </p:cNvPr>
          <p:cNvSpPr/>
          <p:nvPr/>
        </p:nvSpPr>
        <p:spPr>
          <a:xfrm>
            <a:off x="4582090" y="2873249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Control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385AC9-AAF0-472D-88AD-359039E81D2F}"/>
              </a:ext>
            </a:extLst>
          </p:cNvPr>
          <p:cNvSpPr/>
          <p:nvPr/>
        </p:nvSpPr>
        <p:spPr>
          <a:xfrm>
            <a:off x="4582089" y="3491902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defined methods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04974-A6F1-4F29-AA18-33A8E7D66EBD}"/>
              </a:ext>
            </a:extLst>
          </p:cNvPr>
          <p:cNvSpPr/>
          <p:nvPr/>
        </p:nvSpPr>
        <p:spPr>
          <a:xfrm>
            <a:off x="8987167" y="1616694"/>
            <a:ext cx="2875984" cy="4013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 Scheduler 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D6E649-B213-43C3-B1E0-F61AC951BF9E}"/>
              </a:ext>
            </a:extLst>
          </p:cNvPr>
          <p:cNvSpPr/>
          <p:nvPr/>
        </p:nvSpPr>
        <p:spPr>
          <a:xfrm>
            <a:off x="1554838" y="4161483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1A761-841D-4C34-9092-9A057A1802F2}"/>
              </a:ext>
            </a:extLst>
          </p:cNvPr>
          <p:cNvSpPr/>
          <p:nvPr/>
        </p:nvSpPr>
        <p:spPr>
          <a:xfrm>
            <a:off x="8987168" y="1181213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691619-7261-4E77-8A13-C57A4616B5CF}"/>
              </a:ext>
            </a:extLst>
          </p:cNvPr>
          <p:cNvSpPr/>
          <p:nvPr/>
        </p:nvSpPr>
        <p:spPr>
          <a:xfrm>
            <a:off x="8729709" y="4161482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7B0C48-D24A-4B9B-AE83-8D59FDC6B79B}"/>
              </a:ext>
            </a:extLst>
          </p:cNvPr>
          <p:cNvSpPr/>
          <p:nvPr/>
        </p:nvSpPr>
        <p:spPr>
          <a:xfrm>
            <a:off x="3612204" y="4775756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9D1F30-6665-4647-8C89-4A4AD6ABFC6D}"/>
              </a:ext>
            </a:extLst>
          </p:cNvPr>
          <p:cNvSpPr/>
          <p:nvPr/>
        </p:nvSpPr>
        <p:spPr>
          <a:xfrm>
            <a:off x="7754164" y="4775755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064BA-2E95-4A79-A062-2BEBDBC330FD}"/>
              </a:ext>
            </a:extLst>
          </p:cNvPr>
          <p:cNvSpPr/>
          <p:nvPr/>
        </p:nvSpPr>
        <p:spPr>
          <a:xfrm>
            <a:off x="3387221" y="1768914"/>
            <a:ext cx="5509035" cy="4384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BDFDE-EA1A-4FFC-83AA-C6D74484DC44}"/>
              </a:ext>
            </a:extLst>
          </p:cNvPr>
          <p:cNvSpPr txBox="1"/>
          <p:nvPr/>
        </p:nvSpPr>
        <p:spPr>
          <a:xfrm>
            <a:off x="3419192" y="1827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GNURadio Block</a:t>
            </a:r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99F655-1941-4EB0-B9A1-94C6E27F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8E4EE3-A9EC-416E-8075-302F443F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5EF413-92B6-4BC8-8F3B-47F4AC48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91694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69995-FE1D-4AB0-A11D-23D5B0FF9BB3}"/>
              </a:ext>
            </a:extLst>
          </p:cNvPr>
          <p:cNvSpPr/>
          <p:nvPr/>
        </p:nvSpPr>
        <p:spPr>
          <a:xfrm>
            <a:off x="4996" y="-1250"/>
            <a:ext cx="12191998" cy="11242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4687BB-FC67-4A78-968A-4B532273772C}"/>
              </a:ext>
            </a:extLst>
          </p:cNvPr>
          <p:cNvSpPr/>
          <p:nvPr/>
        </p:nvSpPr>
        <p:spPr>
          <a:xfrm>
            <a:off x="4582562" y="4163839"/>
            <a:ext cx="3162677" cy="171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function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C233D-EC12-4B41-B038-CBB86BAB27FB}"/>
              </a:ext>
            </a:extLst>
          </p:cNvPr>
          <p:cNvSpPr/>
          <p:nvPr/>
        </p:nvSpPr>
        <p:spPr>
          <a:xfrm>
            <a:off x="4582091" y="2239507"/>
            <a:ext cx="3162677" cy="514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Setup and initialization 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77F886-C46E-4E97-BD99-AFCF4961A854}"/>
              </a:ext>
            </a:extLst>
          </p:cNvPr>
          <p:cNvSpPr/>
          <p:nvPr/>
        </p:nvSpPr>
        <p:spPr>
          <a:xfrm>
            <a:off x="4582090" y="2873249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Control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385AC9-AAF0-472D-88AD-359039E81D2F}"/>
              </a:ext>
            </a:extLst>
          </p:cNvPr>
          <p:cNvSpPr/>
          <p:nvPr/>
        </p:nvSpPr>
        <p:spPr>
          <a:xfrm>
            <a:off x="4582089" y="3491902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defined methods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D6E649-B213-43C3-B1E0-F61AC951BF9E}"/>
              </a:ext>
            </a:extLst>
          </p:cNvPr>
          <p:cNvSpPr/>
          <p:nvPr/>
        </p:nvSpPr>
        <p:spPr>
          <a:xfrm>
            <a:off x="1554838" y="4161483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691619-7261-4E77-8A13-C57A4616B5CF}"/>
              </a:ext>
            </a:extLst>
          </p:cNvPr>
          <p:cNvSpPr/>
          <p:nvPr/>
        </p:nvSpPr>
        <p:spPr>
          <a:xfrm>
            <a:off x="8729709" y="4161482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7B0C48-D24A-4B9B-AE83-8D59FDC6B79B}"/>
              </a:ext>
            </a:extLst>
          </p:cNvPr>
          <p:cNvSpPr/>
          <p:nvPr/>
        </p:nvSpPr>
        <p:spPr>
          <a:xfrm>
            <a:off x="3612204" y="4775756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9D1F30-6665-4647-8C89-4A4AD6ABFC6D}"/>
              </a:ext>
            </a:extLst>
          </p:cNvPr>
          <p:cNvSpPr/>
          <p:nvPr/>
        </p:nvSpPr>
        <p:spPr>
          <a:xfrm>
            <a:off x="7754164" y="4775755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064BA-2E95-4A79-A062-2BEBDBC330FD}"/>
              </a:ext>
            </a:extLst>
          </p:cNvPr>
          <p:cNvSpPr/>
          <p:nvPr/>
        </p:nvSpPr>
        <p:spPr>
          <a:xfrm>
            <a:off x="3387221" y="1768914"/>
            <a:ext cx="5509035" cy="4384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BDFDE-EA1A-4FFC-83AA-C6D74484DC44}"/>
              </a:ext>
            </a:extLst>
          </p:cNvPr>
          <p:cNvSpPr txBox="1"/>
          <p:nvPr/>
        </p:nvSpPr>
        <p:spPr>
          <a:xfrm>
            <a:off x="3419192" y="1827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GNURadio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484DD-69DA-47B4-951E-B61E6D55F4A2}"/>
              </a:ext>
            </a:extLst>
          </p:cNvPr>
          <p:cNvSpPr txBox="1"/>
          <p:nvPr/>
        </p:nvSpPr>
        <p:spPr>
          <a:xfrm rot="2160000">
            <a:off x="4014450" y="3753818"/>
            <a:ext cx="47054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Your Code Here</a:t>
            </a:r>
            <a:endParaRPr lang="en-US" sz="540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491A43-17E0-42C9-874B-54C85C5F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8458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is a block?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33546E-71BF-4C7A-B9B8-485BBA9AACC2}"/>
              </a:ext>
            </a:extLst>
          </p:cNvPr>
          <p:cNvSpPr/>
          <p:nvPr/>
        </p:nvSpPr>
        <p:spPr>
          <a:xfrm>
            <a:off x="8987167" y="1616694"/>
            <a:ext cx="2875984" cy="4013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 Scheduler 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7704CB-A09F-440E-B39E-607DAA02E8ED}"/>
              </a:ext>
            </a:extLst>
          </p:cNvPr>
          <p:cNvSpPr/>
          <p:nvPr/>
        </p:nvSpPr>
        <p:spPr>
          <a:xfrm>
            <a:off x="8987168" y="1181213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pic>
        <p:nvPicPr>
          <p:cNvPr id="28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57EE5F-FF3F-4C91-97B8-8C20584A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78" y="6174241"/>
            <a:ext cx="2424546" cy="58257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B7A05B-A820-474E-B194-3EBC8580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9CA4E2-FBB6-49ED-BDB1-CE292E6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266" y="633820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1331</Words>
  <Application>Microsoft Office PowerPoint</Application>
  <PresentationFormat>Widescreen</PresentationFormat>
  <Paragraphs>392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 To Writing Signal Processing Applications In Python Using GNURadio</vt:lpstr>
      <vt:lpstr>PowerPoint Presentation</vt:lpstr>
      <vt:lpstr>What GNURadio Provides</vt:lpstr>
      <vt:lpstr>What is GNURadio</vt:lpstr>
      <vt:lpstr>Graphical interface / GNURadio Companion</vt:lpstr>
      <vt:lpstr>Library of DSP</vt:lpstr>
      <vt:lpstr>Let's Build a Block</vt:lpstr>
      <vt:lpstr>What is a block?</vt:lpstr>
      <vt:lpstr>What is a block?</vt:lpstr>
      <vt:lpstr>Types of blocks</vt:lpstr>
      <vt:lpstr>What does a block ​need?</vt:lpstr>
      <vt:lpstr>Example Empty Block</vt:lpstr>
      <vt:lpstr>Constructor and Initializer  </vt:lpstr>
      <vt:lpstr>Work Function</vt:lpstr>
      <vt:lpstr>Building with Blocks</vt:lpstr>
      <vt:lpstr>Top block</vt:lpstr>
      <vt:lpstr>Connecting the blocks</vt:lpstr>
      <vt:lpstr>Note on Types and Vectors</vt:lpstr>
      <vt:lpstr>Starting and Stopping  the Process</vt:lpstr>
      <vt:lpstr>Questions ? </vt:lpstr>
      <vt:lpstr>The End</vt:lpstr>
      <vt:lpstr>Missing from this talk</vt:lpstr>
      <vt:lpstr>Packaging everything into an OOT</vt:lpstr>
      <vt:lpstr>What is OOT</vt:lpstr>
      <vt:lpstr>General Structure of an OOT’s</vt:lpstr>
      <vt:lpstr>Build, Test, Install, Deploy, Reuse</vt:lpstr>
      <vt:lpstr>Graphical part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TheWylieStCoyote</dc:creator>
  <cp:lastModifiedBy>Wylie Standage-Beier (Student)</cp:lastModifiedBy>
  <cp:revision>843</cp:revision>
  <dcterms:created xsi:type="dcterms:W3CDTF">2013-07-15T20:26:40Z</dcterms:created>
  <dcterms:modified xsi:type="dcterms:W3CDTF">2020-09-14T07:24:33Z</dcterms:modified>
</cp:coreProperties>
</file>