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EB712-8601-45C5-9518-64E649F8F3FB}" v="2" dt="2025-02-11T07:30:25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 Mashetty" userId="80db8c2992e866a3" providerId="LiveId" clId="{72FEB712-8601-45C5-9518-64E649F8F3FB}"/>
    <pc:docChg chg="undo custSel addSld delSld modSld">
      <pc:chgData name="Keerthi Mashetty" userId="80db8c2992e866a3" providerId="LiveId" clId="{72FEB712-8601-45C5-9518-64E649F8F3FB}" dt="2025-02-11T07:30:26.633" v="3" actId="680"/>
      <pc:docMkLst>
        <pc:docMk/>
      </pc:docMkLst>
      <pc:sldChg chg="new del">
        <pc:chgData name="Keerthi Mashetty" userId="80db8c2992e866a3" providerId="LiveId" clId="{72FEB712-8601-45C5-9518-64E649F8F3FB}" dt="2025-02-11T07:30:26.633" v="3" actId="680"/>
        <pc:sldMkLst>
          <pc:docMk/>
          <pc:sldMk cId="786962670" sldId="274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2702253121" sldId="275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372354317" sldId="276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892692595" sldId="277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3512079467" sldId="278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787469158" sldId="279"/>
        </pc:sldMkLst>
      </pc:sldChg>
      <pc:sldChg chg="add del setBg">
        <pc:chgData name="Keerthi Mashetty" userId="80db8c2992e866a3" providerId="LiveId" clId="{72FEB712-8601-45C5-9518-64E649F8F3FB}" dt="2025-02-11T07:30:25.683" v="2"/>
        <pc:sldMkLst>
          <pc:docMk/>
          <pc:sldMk cId="1398805471" sldId="280"/>
        </pc:sldMkLst>
      </pc:sldChg>
    </pc:docChg>
  </pc:docChgLst>
  <pc:docChgLst>
    <pc:chgData name="Keerthi Mashetty" userId="80db8c2992e866a3" providerId="LiveId" clId="{6D080D1F-3A06-4896-973A-C147D55B4E5D}"/>
    <pc:docChg chg="custSel delSld modSld">
      <pc:chgData name="Keerthi Mashetty" userId="80db8c2992e866a3" providerId="LiveId" clId="{6D080D1F-3A06-4896-973A-C147D55B4E5D}" dt="2025-02-11T12:23:00.946" v="47" actId="47"/>
      <pc:docMkLst>
        <pc:docMk/>
      </pc:docMkLst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4022926839" sldId="256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3679719717" sldId="257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3528695337" sldId="258"/>
        </pc:sldMkLst>
      </pc:sldChg>
      <pc:sldChg chg="delSp modSp mod">
        <pc:chgData name="Keerthi Mashetty" userId="80db8c2992e866a3" providerId="LiveId" clId="{6D080D1F-3A06-4896-973A-C147D55B4E5D}" dt="2025-02-11T08:04:13.754" v="46" actId="20577"/>
        <pc:sldMkLst>
          <pc:docMk/>
          <pc:sldMk cId="639557344" sldId="259"/>
        </pc:sldMkLst>
        <pc:spChg chg="mod">
          <ac:chgData name="Keerthi Mashetty" userId="80db8c2992e866a3" providerId="LiveId" clId="{6D080D1F-3A06-4896-973A-C147D55B4E5D}" dt="2025-02-11T08:04:13.754" v="46" actId="20577"/>
          <ac:spMkLst>
            <pc:docMk/>
            <pc:sldMk cId="639557344" sldId="259"/>
            <ac:spMk id="2" creationId="{F2186767-6DBF-43ED-0334-E389A8026F75}"/>
          </ac:spMkLst>
        </pc:spChg>
        <pc:spChg chg="del mod">
          <ac:chgData name="Keerthi Mashetty" userId="80db8c2992e866a3" providerId="LiveId" clId="{6D080D1F-3A06-4896-973A-C147D55B4E5D}" dt="2025-02-11T07:48:21.646" v="7"/>
          <ac:spMkLst>
            <pc:docMk/>
            <pc:sldMk cId="639557344" sldId="259"/>
            <ac:spMk id="8" creationId="{F0646760-0DB5-6324-7B30-1D918A65A865}"/>
          </ac:spMkLst>
        </pc:spChg>
        <pc:spChg chg="del">
          <ac:chgData name="Keerthi Mashetty" userId="80db8c2992e866a3" providerId="LiveId" clId="{6D080D1F-3A06-4896-973A-C147D55B4E5D}" dt="2025-02-11T07:48:25.093" v="8" actId="478"/>
          <ac:spMkLst>
            <pc:docMk/>
            <pc:sldMk cId="639557344" sldId="259"/>
            <ac:spMk id="9" creationId="{64CDC267-C4AE-056C-B4A2-9F57B5EF2822}"/>
          </ac:spMkLst>
        </pc:spChg>
        <pc:spChg chg="mod">
          <ac:chgData name="Keerthi Mashetty" userId="80db8c2992e866a3" providerId="LiveId" clId="{6D080D1F-3A06-4896-973A-C147D55B4E5D}" dt="2025-02-11T08:03:04.226" v="19" actId="1076"/>
          <ac:spMkLst>
            <pc:docMk/>
            <pc:sldMk cId="639557344" sldId="259"/>
            <ac:spMk id="10" creationId="{8E141D8C-EC5D-22DE-B591-0E506E4E2BA6}"/>
          </ac:spMkLst>
        </pc:spChg>
        <pc:spChg chg="mod">
          <ac:chgData name="Keerthi Mashetty" userId="80db8c2992e866a3" providerId="LiveId" clId="{6D080D1F-3A06-4896-973A-C147D55B4E5D}" dt="2025-02-11T08:03:25.510" v="21" actId="14100"/>
          <ac:spMkLst>
            <pc:docMk/>
            <pc:sldMk cId="639557344" sldId="259"/>
            <ac:spMk id="11" creationId="{38D39873-19FF-7E34-62AE-83E4D322A2EE}"/>
          </ac:spMkLst>
        </pc:spChg>
        <pc:picChg chg="del">
          <ac:chgData name="Keerthi Mashetty" userId="80db8c2992e866a3" providerId="LiveId" clId="{6D080D1F-3A06-4896-973A-C147D55B4E5D}" dt="2025-02-11T07:48:34.708" v="10" actId="478"/>
          <ac:picMkLst>
            <pc:docMk/>
            <pc:sldMk cId="639557344" sldId="259"/>
            <ac:picMk id="7" creationId="{4F56E1CB-C23A-8E6C-4322-BE518ECDDE56}"/>
          </ac:picMkLst>
        </pc:picChg>
      </pc:sldChg>
      <pc:sldChg chg="del">
        <pc:chgData name="Keerthi Mashetty" userId="80db8c2992e866a3" providerId="LiveId" clId="{6D080D1F-3A06-4896-973A-C147D55B4E5D}" dt="2025-02-11T07:31:42.965" v="0" actId="47"/>
        <pc:sldMkLst>
          <pc:docMk/>
          <pc:sldMk cId="4288530246" sldId="260"/>
        </pc:sldMkLst>
      </pc:sldChg>
      <pc:sldChg chg="delSp mod">
        <pc:chgData name="Keerthi Mashetty" userId="80db8c2992e866a3" providerId="LiveId" clId="{6D080D1F-3A06-4896-973A-C147D55B4E5D}" dt="2025-02-11T07:31:59.929" v="2" actId="478"/>
        <pc:sldMkLst>
          <pc:docMk/>
          <pc:sldMk cId="2377672083" sldId="261"/>
        </pc:sldMkLst>
        <pc:picChg chg="del">
          <ac:chgData name="Keerthi Mashetty" userId="80db8c2992e866a3" providerId="LiveId" clId="{6D080D1F-3A06-4896-973A-C147D55B4E5D}" dt="2025-02-11T07:31:59.929" v="2" actId="478"/>
          <ac:picMkLst>
            <pc:docMk/>
            <pc:sldMk cId="2377672083" sldId="261"/>
            <ac:picMk id="7" creationId="{4F56E1CB-C23A-8E6C-4322-BE518ECDDE56}"/>
          </ac:picMkLst>
        </pc:picChg>
      </pc:sldChg>
      <pc:sldChg chg="delSp mod">
        <pc:chgData name="Keerthi Mashetty" userId="80db8c2992e866a3" providerId="LiveId" clId="{6D080D1F-3A06-4896-973A-C147D55B4E5D}" dt="2025-02-11T07:32:04.824" v="3" actId="478"/>
        <pc:sldMkLst>
          <pc:docMk/>
          <pc:sldMk cId="2188389533" sldId="262"/>
        </pc:sldMkLst>
        <pc:picChg chg="del">
          <ac:chgData name="Keerthi Mashetty" userId="80db8c2992e866a3" providerId="LiveId" clId="{6D080D1F-3A06-4896-973A-C147D55B4E5D}" dt="2025-02-11T07:32:04.824" v="3" actId="478"/>
          <ac:picMkLst>
            <pc:docMk/>
            <pc:sldMk cId="2188389533" sldId="262"/>
            <ac:picMk id="7" creationId="{4F56E1CB-C23A-8E6C-4322-BE518ECDDE56}"/>
          </ac:picMkLst>
        </pc:picChg>
      </pc:sldChg>
      <pc:sldChg chg="delSp mod">
        <pc:chgData name="Keerthi Mashetty" userId="80db8c2992e866a3" providerId="LiveId" clId="{6D080D1F-3A06-4896-973A-C147D55B4E5D}" dt="2025-02-11T07:32:11.415" v="4" actId="478"/>
        <pc:sldMkLst>
          <pc:docMk/>
          <pc:sldMk cId="1142964218" sldId="263"/>
        </pc:sldMkLst>
        <pc:picChg chg="del">
          <ac:chgData name="Keerthi Mashetty" userId="80db8c2992e866a3" providerId="LiveId" clId="{6D080D1F-3A06-4896-973A-C147D55B4E5D}" dt="2025-02-11T07:32:11.415" v="4" actId="478"/>
          <ac:picMkLst>
            <pc:docMk/>
            <pc:sldMk cId="1142964218" sldId="263"/>
            <ac:picMk id="7" creationId="{4F56E1CB-C23A-8E6C-4322-BE518ECDDE56}"/>
          </ac:picMkLst>
        </pc:picChg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3548737912" sldId="266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3454028527" sldId="267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2728010503" sldId="268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4039425389" sldId="269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2190682535" sldId="270"/>
        </pc:sldMkLst>
      </pc:sldChg>
      <pc:sldChg chg="del">
        <pc:chgData name="Keerthi Mashetty" userId="80db8c2992e866a3" providerId="LiveId" clId="{6D080D1F-3A06-4896-973A-C147D55B4E5D}" dt="2025-02-11T07:31:55.567" v="1" actId="47"/>
        <pc:sldMkLst>
          <pc:docMk/>
          <pc:sldMk cId="2559948971" sldId="271"/>
        </pc:sldMkLst>
      </pc:sldChg>
      <pc:sldChg chg="del">
        <pc:chgData name="Keerthi Mashetty" userId="80db8c2992e866a3" providerId="LiveId" clId="{6D080D1F-3A06-4896-973A-C147D55B4E5D}" dt="2025-02-11T12:23:00.946" v="47" actId="47"/>
        <pc:sldMkLst>
          <pc:docMk/>
          <pc:sldMk cId="164178182" sldId="272"/>
        </pc:sldMkLst>
      </pc:sldChg>
      <pc:sldChg chg="del">
        <pc:chgData name="Keerthi Mashetty" userId="80db8c2992e866a3" providerId="LiveId" clId="{6D080D1F-3A06-4896-973A-C147D55B4E5D}" dt="2025-02-11T08:03:36.116" v="22" actId="47"/>
        <pc:sldMkLst>
          <pc:docMk/>
          <pc:sldMk cId="2444031829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397389" y="69462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dirty="0"/>
              <a:t>FUNCTIONALITIES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4758610" y="1328727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5507423" y="822205"/>
            <a:ext cx="144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676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Keerthi Mashetty</cp:lastModifiedBy>
  <cp:revision>12</cp:revision>
  <dcterms:created xsi:type="dcterms:W3CDTF">2023-10-07T01:44:58Z</dcterms:created>
  <dcterms:modified xsi:type="dcterms:W3CDTF">2025-02-11T12:23:03Z</dcterms:modified>
</cp:coreProperties>
</file>