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64" r:id="rId2"/>
    <p:sldId id="275" r:id="rId3"/>
  </p:sldIdLst>
  <p:sldSz cx="9144000" cy="5143500" type="screen16x9"/>
  <p:notesSz cx="6858000" cy="9144000"/>
  <p:embeddedFontLst>
    <p:embeddedFont>
      <p:font typeface="Pangolin" charset="0"/>
      <p:regular r:id="rId5"/>
    </p:embeddedFont>
    <p:embeddedFont>
      <p:font typeface="Inconsolata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11C592-0E03-48EE-8A2E-C2CBC5B89BF8}">
  <a:tblStyle styleId="{6911C592-0E03-48EE-8A2E-C2CBC5B89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137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99592" y="1142835"/>
            <a:ext cx="7666065" cy="3184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Home automation is computerization of the home, housework or household action.</a:t>
            </a:r>
          </a:p>
          <a:p>
            <a:pPr marL="0" lvl="0" indent="0">
              <a:buNone/>
            </a:pPr>
            <a:r>
              <a:rPr lang="en-US" sz="1400" dirty="0"/>
              <a:t>To construct a wireless home automation system controlled by a smartphone specifically an android device. Our main objectives of the project was to design and implement cost effective home automation system yet an efficient one and a user friendly and a safe system to control home appliances especially </a:t>
            </a:r>
            <a:r>
              <a:rPr lang="en-US" sz="1400" dirty="0" smtClean="0"/>
              <a:t>aimed to </a:t>
            </a:r>
            <a:r>
              <a:rPr lang="en-US" sz="1400" dirty="0"/>
              <a:t>aid the elders and handicapped.</a:t>
            </a:r>
          </a:p>
          <a:p>
            <a:pPr marL="0" lvl="0" indent="0">
              <a:buNone/>
            </a:pPr>
            <a:r>
              <a:rPr lang="en-US" sz="1400" dirty="0"/>
              <a:t>The parts needed for the project are :</a:t>
            </a:r>
          </a:p>
          <a:p>
            <a:pPr marL="0" lvl="0" indent="0">
              <a:buNone/>
            </a:pPr>
            <a:r>
              <a:rPr lang="en-US" sz="1400" dirty="0"/>
              <a:t>•	</a:t>
            </a:r>
            <a:r>
              <a:rPr lang="en-US" sz="1400" dirty="0" err="1"/>
              <a:t>Arduino</a:t>
            </a:r>
            <a:r>
              <a:rPr lang="en-US" sz="1400" dirty="0"/>
              <a:t> Uno.</a:t>
            </a:r>
          </a:p>
          <a:p>
            <a:pPr marL="0" lvl="0" indent="0">
              <a:buNone/>
            </a:pPr>
            <a:r>
              <a:rPr lang="en-US" sz="1400" dirty="0"/>
              <a:t>•	 Proto Board.</a:t>
            </a:r>
          </a:p>
          <a:p>
            <a:pPr marL="0" lvl="0" indent="0">
              <a:buNone/>
            </a:pPr>
            <a:r>
              <a:rPr lang="en-US" sz="1400" dirty="0"/>
              <a:t>•	 Android phone.</a:t>
            </a:r>
          </a:p>
          <a:p>
            <a:pPr marL="0" lvl="0" indent="0">
              <a:buNone/>
            </a:pPr>
            <a:r>
              <a:rPr lang="en-US" sz="1400" dirty="0"/>
              <a:t>•	 Bluetooth module (HC-05).</a:t>
            </a:r>
          </a:p>
          <a:p>
            <a:pPr marL="0" indent="0">
              <a:buNone/>
            </a:pPr>
            <a:r>
              <a:rPr lang="en-US" dirty="0"/>
              <a:t>•	 Some Resistors.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62;p17"/>
          <p:cNvSpPr txBox="1">
            <a:spLocks/>
          </p:cNvSpPr>
          <p:nvPr/>
        </p:nvSpPr>
        <p:spPr>
          <a:xfrm>
            <a:off x="2544404" y="508897"/>
            <a:ext cx="410445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just"/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Home Automation System Using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Arduino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By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</a:t>
            </a:r>
            <a:r>
              <a:rPr lang="en-US" sz="1400" b="1" dirty="0">
                <a:solidFill>
                  <a:srgbClr val="0070C0"/>
                </a:solidFill>
              </a:rPr>
              <a:t>THE APP WIZARDS</a:t>
            </a:r>
          </a:p>
        </p:txBody>
      </p:sp>
      <p:pic>
        <p:nvPicPr>
          <p:cNvPr id="11" name="Picture 10" descr="Shahjalal University of Science and Technology 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946955"/>
            <a:ext cx="207489" cy="22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2;p24"/>
          <p:cNvSpPr txBox="1">
            <a:spLocks noGrp="1"/>
          </p:cNvSpPr>
          <p:nvPr>
            <p:ph type="body" idx="1"/>
          </p:nvPr>
        </p:nvSpPr>
        <p:spPr>
          <a:xfrm>
            <a:off x="4596632" y="2859782"/>
            <a:ext cx="3544640" cy="185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•	 Jumping Wires.</a:t>
            </a:r>
          </a:p>
          <a:p>
            <a:pPr marL="0" lvl="0" indent="0">
              <a:buNone/>
            </a:pPr>
            <a:r>
              <a:rPr lang="en-US" sz="1400" dirty="0"/>
              <a:t>•	 Relays Modules.</a:t>
            </a:r>
          </a:p>
          <a:p>
            <a:pPr marL="0" lvl="0" indent="0">
              <a:buNone/>
            </a:pPr>
            <a:r>
              <a:rPr lang="en-US" sz="1400" dirty="0"/>
              <a:t>•	 Light </a:t>
            </a:r>
            <a:r>
              <a:rPr lang="en-US" sz="1400" dirty="0" smtClean="0"/>
              <a:t>Bulbs and LEDS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•	 Portable Fan.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Google Shape;294;p42"/>
          <p:cNvSpPr/>
          <p:nvPr/>
        </p:nvSpPr>
        <p:spPr>
          <a:xfrm>
            <a:off x="6648860" y="466636"/>
            <a:ext cx="164277" cy="143608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5689649" y="738351"/>
            <a:ext cx="1751444" cy="3514424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827584" y="552242"/>
            <a:ext cx="2121449" cy="3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Circuit Diagrams :</a:t>
            </a:r>
            <a:endParaRPr sz="1600" b="1" dirty="0"/>
          </a:p>
        </p:txBody>
      </p:sp>
      <p:pic>
        <p:nvPicPr>
          <p:cNvPr id="1026" name="Picture 2" descr="E:\idea golap\Screenshot_2020-01-21-10-20-21-080_com.ayush.home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7"/>
          <a:stretch/>
        </p:blipFill>
        <p:spPr bwMode="auto">
          <a:xfrm>
            <a:off x="5768409" y="1033081"/>
            <a:ext cx="1593900" cy="30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home automation by arduin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33081"/>
            <a:ext cx="3997969" cy="3388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28;p42"/>
          <p:cNvSpPr/>
          <p:nvPr/>
        </p:nvSpPr>
        <p:spPr>
          <a:xfrm>
            <a:off x="8460432" y="511484"/>
            <a:ext cx="218060" cy="365248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94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Pangolin</vt:lpstr>
      <vt:lpstr>Inconsolata</vt:lpstr>
      <vt:lpstr>Jaques template</vt:lpstr>
      <vt:lpstr>PowerPoint Presentation</vt:lpstr>
      <vt:lpstr>Circuit Diagrams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14</cp:revision>
  <dcterms:modified xsi:type="dcterms:W3CDTF">2020-01-21T07:43:30Z</dcterms:modified>
</cp:coreProperties>
</file>